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vml" ContentType="application/vnd.openxmlformats-officedocument.vmlDrawin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0">
  <p:sldMasterIdLst>
    <p:sldMasterId id="2147483660" r:id="rId1"/>
    <p:sldMasterId id="2147483672" r:id="rId2"/>
    <p:sldMasterId id="2147483684" r:id="rId3"/>
    <p:sldMasterId id="2147483696" r:id="rId4"/>
    <p:sldMasterId id="2147483708" r:id="rId5"/>
  </p:sldMasterIdLst>
  <p:notesMasterIdLst>
    <p:notesMasterId r:id="rId81"/>
  </p:notesMasterIdLst>
  <p:sldIdLst>
    <p:sldId id="319" r:id="rId6"/>
    <p:sldId id="376" r:id="rId7"/>
    <p:sldId id="320" r:id="rId8"/>
    <p:sldId id="321" r:id="rId9"/>
    <p:sldId id="322" r:id="rId10"/>
    <p:sldId id="323" r:id="rId11"/>
    <p:sldId id="324" r:id="rId12"/>
    <p:sldId id="325" r:id="rId13"/>
    <p:sldId id="326" r:id="rId14"/>
    <p:sldId id="327" r:id="rId15"/>
    <p:sldId id="328" r:id="rId16"/>
    <p:sldId id="329" r:id="rId17"/>
    <p:sldId id="330" r:id="rId18"/>
    <p:sldId id="331" r:id="rId19"/>
    <p:sldId id="332" r:id="rId20"/>
    <p:sldId id="333" r:id="rId21"/>
    <p:sldId id="334" r:id="rId22"/>
    <p:sldId id="335" r:id="rId23"/>
    <p:sldId id="336" r:id="rId24"/>
    <p:sldId id="337" r:id="rId25"/>
    <p:sldId id="338" r:id="rId26"/>
    <p:sldId id="339" r:id="rId27"/>
    <p:sldId id="340" r:id="rId28"/>
    <p:sldId id="341" r:id="rId29"/>
    <p:sldId id="342" r:id="rId30"/>
    <p:sldId id="343" r:id="rId31"/>
    <p:sldId id="344" r:id="rId32"/>
    <p:sldId id="345" r:id="rId33"/>
    <p:sldId id="348" r:id="rId34"/>
    <p:sldId id="380" r:id="rId35"/>
    <p:sldId id="381" r:id="rId36"/>
    <p:sldId id="382" r:id="rId37"/>
    <p:sldId id="383" r:id="rId38"/>
    <p:sldId id="352" r:id="rId39"/>
    <p:sldId id="353" r:id="rId40"/>
    <p:sldId id="354" r:id="rId41"/>
    <p:sldId id="355" r:id="rId42"/>
    <p:sldId id="378" r:id="rId43"/>
    <p:sldId id="379" r:id="rId44"/>
    <p:sldId id="356" r:id="rId45"/>
    <p:sldId id="357" r:id="rId46"/>
    <p:sldId id="358" r:id="rId47"/>
    <p:sldId id="359" r:id="rId48"/>
    <p:sldId id="360" r:id="rId49"/>
    <p:sldId id="361" r:id="rId50"/>
    <p:sldId id="362" r:id="rId51"/>
    <p:sldId id="363" r:id="rId52"/>
    <p:sldId id="364" r:id="rId53"/>
    <p:sldId id="365" r:id="rId54"/>
    <p:sldId id="366" r:id="rId55"/>
    <p:sldId id="367" r:id="rId56"/>
    <p:sldId id="368" r:id="rId57"/>
    <p:sldId id="369" r:id="rId58"/>
    <p:sldId id="370" r:id="rId59"/>
    <p:sldId id="371" r:id="rId60"/>
    <p:sldId id="372" r:id="rId61"/>
    <p:sldId id="373" r:id="rId62"/>
    <p:sldId id="374" r:id="rId63"/>
    <p:sldId id="375" r:id="rId64"/>
    <p:sldId id="384" r:id="rId65"/>
    <p:sldId id="385" r:id="rId66"/>
    <p:sldId id="386" r:id="rId67"/>
    <p:sldId id="387" r:id="rId68"/>
    <p:sldId id="388" r:id="rId69"/>
    <p:sldId id="389" r:id="rId70"/>
    <p:sldId id="390" r:id="rId71"/>
    <p:sldId id="391" r:id="rId72"/>
    <p:sldId id="392" r:id="rId73"/>
    <p:sldId id="393" r:id="rId74"/>
    <p:sldId id="394" r:id="rId75"/>
    <p:sldId id="395" r:id="rId76"/>
    <p:sldId id="396" r:id="rId77"/>
    <p:sldId id="397" r:id="rId78"/>
    <p:sldId id="398" r:id="rId79"/>
    <p:sldId id="399" r:id="rId80"/>
  </p:sldIdLst>
  <p:sldSz cx="9144000" cy="6858000" type="screen4x3"/>
  <p:notesSz cx="6858000" cy="9144000"/>
  <p:defaultTex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3333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39" autoAdjust="0"/>
    <p:restoredTop sz="98285" autoAdjust="0"/>
  </p:normalViewPr>
  <p:slideViewPr>
    <p:cSldViewPr>
      <p:cViewPr>
        <p:scale>
          <a:sx n="100" d="100"/>
          <a:sy n="100" d="100"/>
        </p:scale>
        <p:origin x="-1944" y="-3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theme" Target="theme/theme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61" Type="http://schemas.openxmlformats.org/officeDocument/2006/relationships/slide" Target="slides/slide56.xml"/><Relationship Id="rId8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914" name="页眉占位符 1049913"/>
          <p:cNvSpPr>
            <a:spLocks noGrp="1"/>
          </p:cNvSpPr>
          <p:nvPr>
            <p:ph type="hdr" sz="quarter"/>
          </p:nvPr>
        </p:nvSpPr>
        <p:spPr>
          <a:xfrm>
            <a:off x="0" y="0"/>
            <a:ext cx="2971800" cy="457200"/>
          </a:xfrm>
          <a:prstGeom prst="rect">
            <a:avLst/>
          </a:prstGeom>
          <a:noFill/>
          <a:ln>
            <a:noFill/>
          </a:ln>
        </p:spPr>
        <p:txBody>
          <a:bodyPr lIns="91440" tIns="45720" rIns="91440" bIns="45720" anchor="t"/>
          <a:lstStyle/>
          <a:p>
            <a:pPr lvl="0" eaLnBrk="1" latinLnBrk="1" hangingPunct="1"/>
            <a:endParaRPr lang="en-US" altLang="zh-CN" sz="1200" b="0">
              <a:ea typeface="宋体" pitchFamily="2" charset="-122"/>
            </a:endParaRPr>
          </a:p>
        </p:txBody>
      </p:sp>
      <p:sp>
        <p:nvSpPr>
          <p:cNvPr id="1049915" name="日期占位符 1049914"/>
          <p:cNvSpPr>
            <a:spLocks noGrp="1"/>
          </p:cNvSpPr>
          <p:nvPr>
            <p:ph type="dt" idx="1"/>
          </p:nvPr>
        </p:nvSpPr>
        <p:spPr>
          <a:xfrm>
            <a:off x="3884612" y="0"/>
            <a:ext cx="2971800" cy="457200"/>
          </a:xfrm>
          <a:prstGeom prst="rect">
            <a:avLst/>
          </a:prstGeom>
          <a:noFill/>
          <a:ln>
            <a:noFill/>
          </a:ln>
        </p:spPr>
        <p:txBody>
          <a:bodyPr lIns="91440" tIns="45720" rIns="91440" bIns="45720" anchor="t"/>
          <a:lstStyle/>
          <a:p>
            <a:pPr lvl="0" algn="r" eaLnBrk="1" latinLnBrk="1" hangingPunct="1"/>
            <a:endParaRPr lang="en-US" altLang="zh-CN" sz="1200" b="0">
              <a:ea typeface="宋体" pitchFamily="2" charset="-122"/>
            </a:endParaRPr>
          </a:p>
        </p:txBody>
      </p:sp>
      <p:sp>
        <p:nvSpPr>
          <p:cNvPr id="1049916" name="幻灯片图像占位符 1049915"/>
          <p:cNvSpPr>
            <a:spLocks noGrp="1" noRot="1" noChangeAspect="1"/>
          </p:cNvSpPr>
          <p:nvPr>
            <p:ph type="sldImg" idx="2"/>
          </p:nvPr>
        </p:nvSpPr>
        <p:spPr>
          <a:xfrm>
            <a:off x="1143000" y="685800"/>
            <a:ext cx="4572000" cy="3429000"/>
          </a:xfrm>
          <a:prstGeom prst="rect">
            <a:avLst/>
          </a:prstGeom>
          <a:noFill/>
          <a:ln w="9525" cap="flat" cmpd="sng">
            <a:solidFill>
              <a:srgbClr val="000000">
                <a:alpha val="100000"/>
              </a:srgbClr>
            </a:solidFill>
            <a:prstDash val="solid"/>
            <a:round/>
          </a:ln>
        </p:spPr>
        <p:txBody>
          <a:bodyPr lIns="91440" tIns="45720" rIns="91440" bIns="45720" anchor="ctr"/>
          <a:lstStyle/>
          <a:p>
            <a:endParaRPr/>
          </a:p>
        </p:txBody>
      </p:sp>
      <p:sp>
        <p:nvSpPr>
          <p:cNvPr id="1049917" name="备注占位符 1049916"/>
          <p:cNvSpPr>
            <a:spLocks noGrp="1"/>
          </p:cNvSpPr>
          <p:nvPr>
            <p:ph type="body" sz="quarter" idx="3"/>
          </p:nvPr>
        </p:nvSpPr>
        <p:spPr>
          <a:xfrm>
            <a:off x="685800" y="4343400"/>
            <a:ext cx="5486400" cy="4114800"/>
          </a:xfrm>
          <a:prstGeom prst="rect">
            <a:avLst/>
          </a:prstGeom>
          <a:noFill/>
          <a:ln>
            <a:noFill/>
          </a:ln>
        </p:spPr>
        <p:txBody>
          <a:bodyPr lIns="91440" tIns="45720" rIns="91440" bIns="45720"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918" name="页脚占位符 1049917"/>
          <p:cNvSpPr>
            <a:spLocks noGrp="1"/>
          </p:cNvSpPr>
          <p:nvPr>
            <p:ph type="ftr" sz="quarter" idx="4"/>
          </p:nvPr>
        </p:nvSpPr>
        <p:spPr>
          <a:xfrm>
            <a:off x="0" y="8685212"/>
            <a:ext cx="2971800" cy="457200"/>
          </a:xfrm>
          <a:prstGeom prst="rect">
            <a:avLst/>
          </a:prstGeom>
          <a:noFill/>
          <a:ln>
            <a:noFill/>
          </a:ln>
        </p:spPr>
        <p:txBody>
          <a:bodyPr lIns="91440" tIns="45720" rIns="91440" bIns="45720" anchor="b"/>
          <a:lstStyle/>
          <a:p>
            <a:pPr lvl="0" eaLnBrk="1" latinLnBrk="1" hangingPunct="1"/>
            <a:endParaRPr lang="en-US" altLang="zh-CN" sz="1200" b="0">
              <a:ea typeface="宋体" pitchFamily="2" charset="-122"/>
            </a:endParaRPr>
          </a:p>
        </p:txBody>
      </p:sp>
      <p:sp>
        <p:nvSpPr>
          <p:cNvPr id="1049919" name="灯片编号占位符 1049918"/>
          <p:cNvSpPr>
            <a:spLocks noGrp="1"/>
          </p:cNvSpPr>
          <p:nvPr>
            <p:ph type="sldNum" sz="quarter" idx="5"/>
          </p:nvPr>
        </p:nvSpPr>
        <p:spPr>
          <a:xfrm>
            <a:off x="3884612" y="8685212"/>
            <a:ext cx="2971800" cy="457200"/>
          </a:xfrm>
          <a:prstGeom prst="rect">
            <a:avLst/>
          </a:prstGeom>
          <a:noFill/>
          <a:ln>
            <a:noFill/>
          </a:ln>
        </p:spPr>
        <p:txBody>
          <a:bodyPr lIns="91440" tIns="45720" rIns="91440" bIns="45720" anchor="b"/>
          <a:lstStyle/>
          <a:p>
            <a:pPr lvl="0" algn="r" eaLnBrk="1" latinLnBrk="1" hangingPunct="1"/>
            <a:fld id="{566ABCEB-ACFC-4714-9973-3DA970169C29}" type="slidenum">
              <a:rPr lang="en-US" altLang="zh-CN" sz="1200" b="0">
                <a:ea typeface="宋体" pitchFamily="2" charset="-122"/>
              </a:rPr>
              <a:pPr lvl="0" algn="r" eaLnBrk="1" latinLnBrk="1" hangingPunct="1"/>
              <a:t>‹#›</a:t>
            </a:fld>
            <a:endParaRPr lang="en-US" altLang="zh-CN" sz="1200" b="0">
              <a:ea typeface="宋体" pitchFamily="2" charset="-122"/>
            </a:endParaRPr>
          </a:p>
        </p:txBody>
      </p:sp>
    </p:spTree>
    <p:extLst>
      <p:ext uri="{BB962C8B-B14F-4D97-AF65-F5344CB8AC3E}">
        <p14:creationId xmlns:p14="http://schemas.microsoft.com/office/powerpoint/2010/main" val="2086965286"/>
      </p:ext>
    </p:extLst>
  </p:cSld>
  <p:clrMap bg1="dk1" tx1="dk1" bg2="dk1" tx2="dk1" accent1="dk1" accent2="dk1" accent3="dk1" accent4="dk1" accent5="dk1" accent6="dk1" hlink="dk1" folHlink="dk1"/>
  <p:notesStyle>
    <a:lvl1pPr marL="0" indent="0" algn="l" rtl="0" fontAlgn="base" latinLnBrk="1">
      <a:lnSpc>
        <a:spcPct val="100000"/>
      </a:lnSpc>
      <a:spcBef>
        <a:spcPct val="30000"/>
      </a:spcBef>
      <a:spcAft>
        <a:spcPct val="0"/>
      </a:spcAft>
      <a:buFontTx/>
      <a:buNone/>
      <a:defRPr sz="1200" b="0" i="0" u="none" baseline="0">
        <a:solidFill>
          <a:schemeClr val="dk1"/>
        </a:solidFill>
        <a:latin typeface="Arial" pitchFamily="34" charset="0"/>
        <a:ea typeface="宋体" pitchFamily="2" charset="-122"/>
        <a:sym typeface="Arial" pitchFamily="34" charset="0"/>
      </a:defRPr>
    </a:lvl1pPr>
    <a:lvl2pPr marL="457200" indent="0" algn="l" rtl="0" fontAlgn="base" latinLnBrk="1">
      <a:lnSpc>
        <a:spcPct val="100000"/>
      </a:lnSpc>
      <a:spcBef>
        <a:spcPct val="30000"/>
      </a:spcBef>
      <a:spcAft>
        <a:spcPct val="0"/>
      </a:spcAft>
      <a:buFontTx/>
      <a:buNone/>
      <a:defRPr sz="1200" b="0" i="0" u="none" baseline="0">
        <a:solidFill>
          <a:schemeClr val="dk1"/>
        </a:solidFill>
        <a:latin typeface="Arial" pitchFamily="34" charset="0"/>
        <a:ea typeface="宋体" pitchFamily="2" charset="-122"/>
        <a:sym typeface="Arial" pitchFamily="34" charset="0"/>
      </a:defRPr>
    </a:lvl2pPr>
    <a:lvl3pPr marL="914400" indent="0" algn="l" rtl="0" fontAlgn="base" latinLnBrk="1">
      <a:lnSpc>
        <a:spcPct val="100000"/>
      </a:lnSpc>
      <a:spcBef>
        <a:spcPct val="30000"/>
      </a:spcBef>
      <a:spcAft>
        <a:spcPct val="0"/>
      </a:spcAft>
      <a:buFontTx/>
      <a:buNone/>
      <a:defRPr sz="1200" b="0" i="0" u="none" baseline="0">
        <a:solidFill>
          <a:schemeClr val="dk1"/>
        </a:solidFill>
        <a:latin typeface="Arial" pitchFamily="34" charset="0"/>
        <a:ea typeface="宋体" pitchFamily="2" charset="-122"/>
        <a:sym typeface="Arial" pitchFamily="34" charset="0"/>
      </a:defRPr>
    </a:lvl3pPr>
    <a:lvl4pPr marL="1371600" indent="0" algn="l" rtl="0" fontAlgn="base" latinLnBrk="1">
      <a:lnSpc>
        <a:spcPct val="100000"/>
      </a:lnSpc>
      <a:spcBef>
        <a:spcPct val="30000"/>
      </a:spcBef>
      <a:spcAft>
        <a:spcPct val="0"/>
      </a:spcAft>
      <a:buFontTx/>
      <a:buNone/>
      <a:defRPr sz="1200" b="0" i="0" u="none" baseline="0">
        <a:solidFill>
          <a:schemeClr val="dk1"/>
        </a:solidFill>
        <a:latin typeface="Arial" pitchFamily="34" charset="0"/>
        <a:ea typeface="宋体" pitchFamily="2" charset="-122"/>
        <a:sym typeface="Arial" pitchFamily="34" charset="0"/>
      </a:defRPr>
    </a:lvl4pPr>
    <a:lvl5pPr marL="1828800" indent="0" algn="l" rtl="0" fontAlgn="base" latinLnBrk="1">
      <a:lnSpc>
        <a:spcPct val="100000"/>
      </a:lnSpc>
      <a:spcBef>
        <a:spcPct val="30000"/>
      </a:spcBef>
      <a:spcAft>
        <a:spcPct val="0"/>
      </a:spcAft>
      <a:buFontTx/>
      <a:buNone/>
      <a:defRPr sz="1200" b="0" i="0" u="none" baseline="0">
        <a:solidFill>
          <a:schemeClr val="dk1"/>
        </a:solidFill>
        <a:latin typeface="Arial" pitchFamily="34" charset="0"/>
        <a:ea typeface="宋体" pitchFamily="2" charset="-122"/>
        <a:sym typeface="Arial" pitchFamily="34" charset="0"/>
      </a:defRPr>
    </a:lvl5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91" name="TextBox 1048990"/>
          <p:cNvSpPr txBox="1"/>
          <p:nvPr/>
        </p:nvSpPr>
        <p:spPr>
          <a:xfrm>
            <a:off x="3884612" y="8685212"/>
            <a:ext cx="2971800" cy="457200"/>
          </a:xfrm>
          <a:prstGeom prst="rect">
            <a:avLst/>
          </a:prstGeom>
          <a:noFill/>
          <a:ln>
            <a:noFill/>
          </a:ln>
        </p:spPr>
        <p:txBody>
          <a:bodyPr lIns="91440" tIns="45720" rIns="91440" bIns="45720" anchor="b"/>
          <a:lstStyle/>
          <a:p>
            <a:pPr lvl="0" algn="r" eaLnBrk="1" latinLnBrk="1" hangingPunct="1"/>
            <a:fld id="{566ABCEB-ACFC-4714-9973-3DA970169C29}" type="slidenum">
              <a:rPr lang="en-US" altLang="zh-CN" sz="1200" b="0">
                <a:ea typeface="宋体" pitchFamily="2" charset="-122"/>
              </a:rPr>
              <a:pPr lvl="0" algn="r" eaLnBrk="1" latinLnBrk="1" hangingPunct="1"/>
              <a:t>40</a:t>
            </a:fld>
            <a:endParaRPr lang="en-US" altLang="zh-CN" sz="1200" b="0">
              <a:ea typeface="宋体" pitchFamily="2" charset="-122"/>
            </a:endParaRPr>
          </a:p>
        </p:txBody>
      </p:sp>
      <p:sp>
        <p:nvSpPr>
          <p:cNvPr id="1048992" name="幻灯片图像占位符 1048991"/>
          <p:cNvSpPr>
            <a:spLocks noGrp="1" noRot="1" noChangeAspect="1"/>
          </p:cNvSpPr>
          <p:nvPr>
            <p:ph type="sldImg"/>
          </p:nvPr>
        </p:nvSpPr>
        <p:spPr>
          <a:xfrm>
            <a:off x="1143000" y="685800"/>
            <a:ext cx="4572000" cy="3429000"/>
          </a:xfrm>
          <a:prstGeom prst="rect">
            <a:avLst/>
          </a:prstGeom>
        </p:spPr>
        <p:txBody>
          <a:bodyPr lIns="91440" tIns="45720" rIns="91440" bIns="45720" anchor="ctr"/>
          <a:lstStyle/>
          <a:p>
            <a:endParaRPr/>
          </a:p>
        </p:txBody>
      </p:sp>
      <p:sp>
        <p:nvSpPr>
          <p:cNvPr id="1048993" name="备注占位符 1048992"/>
          <p:cNvSpPr>
            <a:spLocks noGrp="1"/>
          </p:cNvSpPr>
          <p:nvPr>
            <p:ph type="body" idx="1"/>
          </p:nvPr>
        </p:nvSpPr>
        <p:spPr>
          <a:xfrm>
            <a:off x="914400" y="4343400"/>
            <a:ext cx="5029200" cy="4114800"/>
          </a:xfrm>
          <a:prstGeom prst="rect">
            <a:avLst/>
          </a:prstGeom>
          <a:noFill/>
        </p:spPr>
        <p:txBody>
          <a:bodyPr lIns="91440" tIns="45720" rIns="91440" bIns="45720" anchor="t"/>
          <a:lstStyle/>
          <a:p>
            <a:pPr lvl="0" eaLnBrk="1" latin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00" name="TextBox 1048999"/>
          <p:cNvSpPr txBox="1"/>
          <p:nvPr/>
        </p:nvSpPr>
        <p:spPr>
          <a:xfrm>
            <a:off x="3884612" y="8685212"/>
            <a:ext cx="2971800" cy="457200"/>
          </a:xfrm>
          <a:prstGeom prst="rect">
            <a:avLst/>
          </a:prstGeom>
          <a:noFill/>
          <a:ln>
            <a:noFill/>
          </a:ln>
        </p:spPr>
        <p:txBody>
          <a:bodyPr lIns="91440" tIns="45720" rIns="91440" bIns="45720" anchor="b"/>
          <a:lstStyle/>
          <a:p>
            <a:pPr lvl="0" algn="r" eaLnBrk="1" latinLnBrk="1" hangingPunct="1"/>
            <a:fld id="{566ABCEB-ACFC-4714-9973-3DA970169C29}" type="slidenum">
              <a:rPr lang="en-US" altLang="zh-CN" sz="1200" b="0">
                <a:ea typeface="宋体" pitchFamily="2" charset="-122"/>
              </a:rPr>
              <a:pPr lvl="0" algn="r" eaLnBrk="1" latinLnBrk="1" hangingPunct="1"/>
              <a:t>41</a:t>
            </a:fld>
            <a:endParaRPr lang="en-US" altLang="zh-CN" sz="1200" b="0">
              <a:ea typeface="宋体" pitchFamily="2" charset="-122"/>
            </a:endParaRPr>
          </a:p>
        </p:txBody>
      </p:sp>
      <p:sp>
        <p:nvSpPr>
          <p:cNvPr id="1049001" name="幻灯片图像占位符 1049000"/>
          <p:cNvSpPr>
            <a:spLocks noGrp="1" noRot="1" noChangeAspect="1"/>
          </p:cNvSpPr>
          <p:nvPr>
            <p:ph type="sldImg"/>
          </p:nvPr>
        </p:nvSpPr>
        <p:spPr>
          <a:xfrm>
            <a:off x="1143000" y="685800"/>
            <a:ext cx="4572000" cy="3429000"/>
          </a:xfrm>
          <a:prstGeom prst="rect">
            <a:avLst/>
          </a:prstGeom>
        </p:spPr>
        <p:txBody>
          <a:bodyPr lIns="91440" tIns="45720" rIns="91440" bIns="45720" anchor="ctr"/>
          <a:lstStyle/>
          <a:p>
            <a:endParaRPr/>
          </a:p>
        </p:txBody>
      </p:sp>
      <p:sp>
        <p:nvSpPr>
          <p:cNvPr id="1049002" name="备注占位符 1049001"/>
          <p:cNvSpPr>
            <a:spLocks noGrp="1"/>
          </p:cNvSpPr>
          <p:nvPr>
            <p:ph type="body" idx="1"/>
          </p:nvPr>
        </p:nvSpPr>
        <p:spPr>
          <a:xfrm>
            <a:off x="914400" y="4343400"/>
            <a:ext cx="5029200" cy="4114800"/>
          </a:xfrm>
          <a:prstGeom prst="rect">
            <a:avLst/>
          </a:prstGeom>
          <a:noFill/>
        </p:spPr>
        <p:txBody>
          <a:bodyPr lIns="91440" tIns="45720" rIns="91440" bIns="45720" anchor="t"/>
          <a:lstStyle/>
          <a:p>
            <a:pPr lvl="0" eaLnBrk="1" latin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869" name="TextBox 1049868"/>
          <p:cNvSpPr txBox="1"/>
          <p:nvPr/>
        </p:nvSpPr>
        <p:spPr>
          <a:xfrm>
            <a:off x="3884612" y="8685212"/>
            <a:ext cx="2971800" cy="457200"/>
          </a:xfrm>
          <a:prstGeom prst="rect">
            <a:avLst/>
          </a:prstGeom>
          <a:noFill/>
          <a:ln>
            <a:noFill/>
          </a:ln>
        </p:spPr>
        <p:txBody>
          <a:bodyPr lIns="91440" tIns="45720" rIns="91440" bIns="45720" anchor="b"/>
          <a:lstStyle/>
          <a:p>
            <a:pPr lvl="0" algn="r" eaLnBrk="1" latinLnBrk="1" hangingPunct="1"/>
            <a:fld id="{566ABCEB-ACFC-4714-9973-3DA970169C29}" type="slidenum">
              <a:rPr lang="en-US" altLang="zh-CN" sz="1200" b="0">
                <a:ea typeface="宋体" pitchFamily="2" charset="-122"/>
              </a:rPr>
              <a:pPr lvl="0" algn="r" eaLnBrk="1" latinLnBrk="1" hangingPunct="1"/>
              <a:t>57</a:t>
            </a:fld>
            <a:endParaRPr lang="en-US" altLang="zh-CN" sz="1200" b="0">
              <a:ea typeface="宋体" pitchFamily="2" charset="-122"/>
            </a:endParaRPr>
          </a:p>
        </p:txBody>
      </p:sp>
      <p:sp>
        <p:nvSpPr>
          <p:cNvPr id="1049870" name="幻灯片图像占位符 1049869"/>
          <p:cNvSpPr>
            <a:spLocks noGrp="1" noRot="1" noChangeAspect="1"/>
          </p:cNvSpPr>
          <p:nvPr>
            <p:ph type="sldImg"/>
          </p:nvPr>
        </p:nvSpPr>
        <p:spPr>
          <a:xfrm>
            <a:off x="1143000" y="685800"/>
            <a:ext cx="4572000" cy="3429000"/>
          </a:xfrm>
          <a:prstGeom prst="rect">
            <a:avLst/>
          </a:prstGeom>
        </p:spPr>
        <p:txBody>
          <a:bodyPr lIns="91440" tIns="45720" rIns="91440" bIns="45720" anchor="ctr"/>
          <a:lstStyle/>
          <a:p>
            <a:endParaRPr/>
          </a:p>
        </p:txBody>
      </p:sp>
      <p:sp>
        <p:nvSpPr>
          <p:cNvPr id="1049871" name="备注占位符 1049870"/>
          <p:cNvSpPr>
            <a:spLocks noGrp="1"/>
          </p:cNvSpPr>
          <p:nvPr>
            <p:ph type="body" idx="1"/>
          </p:nvPr>
        </p:nvSpPr>
        <p:spPr>
          <a:xfrm>
            <a:off x="914400" y="4343400"/>
            <a:ext cx="5029200" cy="4114800"/>
          </a:xfrm>
          <a:prstGeom prst="rect">
            <a:avLst/>
          </a:prstGeom>
          <a:noFill/>
        </p:spPr>
        <p:txBody>
          <a:bodyPr lIns="91440" tIns="45720" rIns="91440" bIns="45720" anchor="t"/>
          <a:lstStyle/>
          <a:p>
            <a:pPr lvl="0" eaLnBrk="1" latin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878" name="TextBox 1049877"/>
          <p:cNvSpPr txBox="1"/>
          <p:nvPr/>
        </p:nvSpPr>
        <p:spPr>
          <a:xfrm>
            <a:off x="3884612" y="8685212"/>
            <a:ext cx="2971800" cy="457200"/>
          </a:xfrm>
          <a:prstGeom prst="rect">
            <a:avLst/>
          </a:prstGeom>
          <a:noFill/>
          <a:ln>
            <a:noFill/>
          </a:ln>
        </p:spPr>
        <p:txBody>
          <a:bodyPr lIns="91440" tIns="45720" rIns="91440" bIns="45720" anchor="b"/>
          <a:lstStyle/>
          <a:p>
            <a:pPr lvl="0" algn="r" eaLnBrk="1" latinLnBrk="1" hangingPunct="1"/>
            <a:fld id="{566ABCEB-ACFC-4714-9973-3DA970169C29}" type="slidenum">
              <a:rPr lang="en-US" altLang="zh-CN" sz="1200" b="0">
                <a:ea typeface="宋体" pitchFamily="2" charset="-122"/>
              </a:rPr>
              <a:pPr lvl="0" algn="r" eaLnBrk="1" latinLnBrk="1" hangingPunct="1"/>
              <a:t>58</a:t>
            </a:fld>
            <a:endParaRPr lang="en-US" altLang="zh-CN" sz="1200" b="0">
              <a:ea typeface="宋体" pitchFamily="2" charset="-122"/>
            </a:endParaRPr>
          </a:p>
        </p:txBody>
      </p:sp>
      <p:sp>
        <p:nvSpPr>
          <p:cNvPr id="1049879" name="幻灯片图像占位符 1049878"/>
          <p:cNvSpPr>
            <a:spLocks noGrp="1" noRot="1" noChangeAspect="1"/>
          </p:cNvSpPr>
          <p:nvPr>
            <p:ph type="sldImg"/>
          </p:nvPr>
        </p:nvSpPr>
        <p:spPr>
          <a:xfrm>
            <a:off x="1143000" y="685800"/>
            <a:ext cx="4572000" cy="3429000"/>
          </a:xfrm>
          <a:prstGeom prst="rect">
            <a:avLst/>
          </a:prstGeom>
        </p:spPr>
        <p:txBody>
          <a:bodyPr lIns="91440" tIns="45720" rIns="91440" bIns="45720" anchor="ctr"/>
          <a:lstStyle/>
          <a:p>
            <a:endParaRPr/>
          </a:p>
        </p:txBody>
      </p:sp>
      <p:sp>
        <p:nvSpPr>
          <p:cNvPr id="1049880" name="备注占位符 1049879"/>
          <p:cNvSpPr>
            <a:spLocks noGrp="1"/>
          </p:cNvSpPr>
          <p:nvPr>
            <p:ph type="body" idx="1"/>
          </p:nvPr>
        </p:nvSpPr>
        <p:spPr>
          <a:xfrm>
            <a:off x="914400" y="4343400"/>
            <a:ext cx="5029200" cy="4114800"/>
          </a:xfrm>
          <a:prstGeom prst="rect">
            <a:avLst/>
          </a:prstGeom>
          <a:noFill/>
        </p:spPr>
        <p:txBody>
          <a:bodyPr lIns="91440" tIns="45720" rIns="91440" bIns="45720" anchor="t"/>
          <a:lstStyle/>
          <a:p>
            <a:pPr lvl="0" eaLnBrk="1" latin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893" name="TextBox 1049892"/>
          <p:cNvSpPr txBox="1"/>
          <p:nvPr/>
        </p:nvSpPr>
        <p:spPr>
          <a:xfrm>
            <a:off x="3884612" y="8685212"/>
            <a:ext cx="2971800" cy="457200"/>
          </a:xfrm>
          <a:prstGeom prst="rect">
            <a:avLst/>
          </a:prstGeom>
          <a:noFill/>
          <a:ln>
            <a:noFill/>
          </a:ln>
        </p:spPr>
        <p:txBody>
          <a:bodyPr lIns="91440" tIns="45720" rIns="91440" bIns="45720" anchor="b"/>
          <a:lstStyle/>
          <a:p>
            <a:pPr lvl="0" algn="r" eaLnBrk="1" latinLnBrk="1" hangingPunct="1"/>
            <a:fld id="{566ABCEB-ACFC-4714-9973-3DA970169C29}" type="slidenum">
              <a:rPr lang="en-US" altLang="zh-CN" sz="1200" b="0">
                <a:ea typeface="宋体" pitchFamily="2" charset="-122"/>
              </a:rPr>
              <a:pPr lvl="0" algn="r" eaLnBrk="1" latinLnBrk="1" hangingPunct="1"/>
              <a:t>59</a:t>
            </a:fld>
            <a:endParaRPr lang="en-US" altLang="zh-CN" sz="1200" b="0">
              <a:ea typeface="宋体" pitchFamily="2" charset="-122"/>
            </a:endParaRPr>
          </a:p>
        </p:txBody>
      </p:sp>
      <p:sp>
        <p:nvSpPr>
          <p:cNvPr id="1049894" name="幻灯片图像占位符 1049893"/>
          <p:cNvSpPr>
            <a:spLocks noGrp="1" noRot="1" noChangeAspect="1"/>
          </p:cNvSpPr>
          <p:nvPr>
            <p:ph type="sldImg"/>
          </p:nvPr>
        </p:nvSpPr>
        <p:spPr>
          <a:xfrm>
            <a:off x="1143000" y="685800"/>
            <a:ext cx="4572000" cy="3429000"/>
          </a:xfrm>
          <a:prstGeom prst="rect">
            <a:avLst/>
          </a:prstGeom>
        </p:spPr>
        <p:txBody>
          <a:bodyPr lIns="91440" tIns="45720" rIns="91440" bIns="45720" anchor="ctr"/>
          <a:lstStyle/>
          <a:p>
            <a:endParaRPr/>
          </a:p>
        </p:txBody>
      </p:sp>
      <p:sp>
        <p:nvSpPr>
          <p:cNvPr id="1049895" name="备注占位符 1049894"/>
          <p:cNvSpPr>
            <a:spLocks noGrp="1"/>
          </p:cNvSpPr>
          <p:nvPr>
            <p:ph type="body" idx="1"/>
          </p:nvPr>
        </p:nvSpPr>
        <p:spPr>
          <a:xfrm>
            <a:off x="914400" y="4343400"/>
            <a:ext cx="5029200" cy="4114800"/>
          </a:xfrm>
          <a:prstGeom prst="rect">
            <a:avLst/>
          </a:prstGeom>
          <a:noFill/>
        </p:spPr>
        <p:txBody>
          <a:bodyPr lIns="91440" tIns="45720" rIns="91440" bIns="45720" anchor="t"/>
          <a:lstStyle/>
          <a:p>
            <a:pPr lvl="0" eaLnBrk="1" latin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58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1048583" name="副标题 2"/>
          <p:cNvSpPr>
            <a:spLocks noGrp="1"/>
          </p:cNvSpPr>
          <p:nvPr>
            <p:ph type="subTitle" idx="1"/>
          </p:nvPr>
        </p:nvSpPr>
        <p:spPr>
          <a:xfrm>
            <a:off x="1371600" y="3886200"/>
            <a:ext cx="6400800" cy="1752600"/>
          </a:xfrm>
        </p:spPr>
        <p:txBody>
          <a:bodyPr/>
          <a:lstStyle>
            <a:lvl1pPr marL="0" indent="0" algn="ctr">
              <a:buNone/>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smtClean="0"/>
              <a:t>单击此处编辑母版副标题样式</a:t>
            </a:r>
            <a:endParaRPr lang="zh-CN" altLang="en-US"/>
          </a:p>
        </p:txBody>
      </p:sp>
      <p:sp>
        <p:nvSpPr>
          <p:cNvPr id="1048578" name="日期占位符 1048577"/>
          <p:cNvSpPr>
            <a:spLocks noGrp="1"/>
          </p:cNvSpPr>
          <p:nvPr>
            <p:ph type="dt" sz="half" idx="2"/>
          </p:nvPr>
        </p:nvSpPr>
        <p:spPr>
          <a:xfrm>
            <a:off x="457200" y="6245225"/>
            <a:ext cx="2133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eaLnBrk="1" latinLnBrk="1" hangingPunct="1"/>
            <a:endParaRPr lang="en-US" altLang="zh-CN" sz="1400" b="0">
              <a:ea typeface="宋体" pitchFamily="2" charset="-122"/>
            </a:endParaRPr>
          </a:p>
        </p:txBody>
      </p:sp>
      <p:sp>
        <p:nvSpPr>
          <p:cNvPr id="1048580" name="灯片编号占位符 1048579"/>
          <p:cNvSpPr>
            <a:spLocks noGrp="1"/>
          </p:cNvSpPr>
          <p:nvPr>
            <p:ph type="sldNum" sz="quarter" idx="4"/>
          </p:nvPr>
        </p:nvSpPr>
        <p:spPr>
          <a:xfrm>
            <a:off x="6553200" y="6245225"/>
            <a:ext cx="2133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algn="r" eaLnBrk="1" latinLnBrk="1" hangingPunct="1"/>
            <a:fld id="{566ABCEB-ACFC-4714-9973-3DA970169C29}" type="slidenum">
              <a:rPr lang="en-US" altLang="zh-CN" sz="1400" b="0">
                <a:ea typeface="宋体" pitchFamily="2" charset="-122"/>
              </a:rPr>
              <a:pPr lvl="0" algn="r" eaLnBrk="1" latinLnBrk="1" hangingPunct="1"/>
              <a:t>‹#›</a:t>
            </a:fld>
            <a:endParaRPr lang="en-US" altLang="zh-CN" sz="1400" b="0">
              <a:ea typeface="宋体" pitchFamily="2" charset="-122"/>
            </a:endParaRPr>
          </a:p>
        </p:txBody>
      </p:sp>
      <p:sp>
        <p:nvSpPr>
          <p:cNvPr id="1048579" name="页脚占位符 1048578"/>
          <p:cNvSpPr>
            <a:spLocks noGrp="1"/>
          </p:cNvSpPr>
          <p:nvPr>
            <p:ph type="ftr" sz="quarter" idx="3"/>
          </p:nvPr>
        </p:nvSpPr>
        <p:spPr>
          <a:xfrm>
            <a:off x="3124200" y="6245225"/>
            <a:ext cx="2895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algn="ctr" eaLnBrk="1" latinLnBrk="1" hangingPunct="1"/>
            <a:endParaRPr lang="en-US" altLang="zh-CN" sz="1400" b="0">
              <a:ea typeface="宋体" pitchFamily="2"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911" name="标题 1"/>
          <p:cNvSpPr>
            <a:spLocks noGrp="1"/>
          </p:cNvSpPr>
          <p:nvPr>
            <p:ph type="title"/>
          </p:nvPr>
        </p:nvSpPr>
        <p:spPr/>
        <p:txBody>
          <a:bodyPr/>
          <a:lstStyle/>
          <a:p>
            <a:r>
              <a:rPr lang="zh-CN" altLang="en-US" smtClean="0"/>
              <a:t>单击此处编辑母版标题样式</a:t>
            </a:r>
            <a:endParaRPr lang="zh-CN" altLang="en-US"/>
          </a:p>
        </p:txBody>
      </p:sp>
      <p:sp>
        <p:nvSpPr>
          <p:cNvPr id="1049912"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8578" name="日期占位符 1048577"/>
          <p:cNvSpPr>
            <a:spLocks noGrp="1"/>
          </p:cNvSpPr>
          <p:nvPr>
            <p:ph type="dt" sz="half" idx="2"/>
          </p:nvPr>
        </p:nvSpPr>
        <p:spPr>
          <a:xfrm>
            <a:off x="457200" y="6245225"/>
            <a:ext cx="2133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eaLnBrk="1" latinLnBrk="1" hangingPunct="1"/>
            <a:endParaRPr lang="en-US" altLang="zh-CN" sz="1400" b="0">
              <a:ea typeface="宋体" pitchFamily="2" charset="-122"/>
            </a:endParaRPr>
          </a:p>
        </p:txBody>
      </p:sp>
      <p:sp>
        <p:nvSpPr>
          <p:cNvPr id="1048580" name="灯片编号占位符 1048579"/>
          <p:cNvSpPr>
            <a:spLocks noGrp="1"/>
          </p:cNvSpPr>
          <p:nvPr>
            <p:ph type="sldNum" sz="quarter" idx="4"/>
          </p:nvPr>
        </p:nvSpPr>
        <p:spPr>
          <a:xfrm>
            <a:off x="6553200" y="6245225"/>
            <a:ext cx="2133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algn="r" eaLnBrk="1" latinLnBrk="1" hangingPunct="1"/>
            <a:fld id="{566ABCEB-ACFC-4714-9973-3DA970169C29}" type="slidenum">
              <a:rPr lang="en-US" altLang="zh-CN" sz="1400" b="0">
                <a:ea typeface="宋体" pitchFamily="2" charset="-122"/>
              </a:rPr>
              <a:pPr lvl="0" algn="r" eaLnBrk="1" latinLnBrk="1" hangingPunct="1"/>
              <a:t>‹#›</a:t>
            </a:fld>
            <a:endParaRPr lang="en-US" altLang="zh-CN" sz="1400" b="0">
              <a:ea typeface="宋体" pitchFamily="2" charset="-122"/>
            </a:endParaRPr>
          </a:p>
        </p:txBody>
      </p:sp>
      <p:sp>
        <p:nvSpPr>
          <p:cNvPr id="1048579" name="页脚占位符 1048578"/>
          <p:cNvSpPr>
            <a:spLocks noGrp="1"/>
          </p:cNvSpPr>
          <p:nvPr>
            <p:ph type="ftr" sz="quarter" idx="3"/>
          </p:nvPr>
        </p:nvSpPr>
        <p:spPr>
          <a:xfrm>
            <a:off x="3124200" y="6245225"/>
            <a:ext cx="2895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algn="ctr" eaLnBrk="1" latinLnBrk="1" hangingPunct="1"/>
            <a:endParaRPr lang="en-US" altLang="zh-CN" sz="1400" b="0">
              <a:ea typeface="宋体" pitchFamily="2"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1049899"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1049900"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8578" name="日期占位符 1048577"/>
          <p:cNvSpPr>
            <a:spLocks noGrp="1"/>
          </p:cNvSpPr>
          <p:nvPr>
            <p:ph type="dt" sz="half" idx="2"/>
          </p:nvPr>
        </p:nvSpPr>
        <p:spPr>
          <a:xfrm>
            <a:off x="457200" y="6245225"/>
            <a:ext cx="2133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eaLnBrk="1" latinLnBrk="1" hangingPunct="1"/>
            <a:endParaRPr lang="en-US" altLang="zh-CN" sz="1400" b="0">
              <a:ea typeface="宋体" pitchFamily="2" charset="-122"/>
            </a:endParaRPr>
          </a:p>
        </p:txBody>
      </p:sp>
      <p:sp>
        <p:nvSpPr>
          <p:cNvPr id="1048580" name="灯片编号占位符 1048579"/>
          <p:cNvSpPr>
            <a:spLocks noGrp="1"/>
          </p:cNvSpPr>
          <p:nvPr>
            <p:ph type="sldNum" sz="quarter" idx="4"/>
          </p:nvPr>
        </p:nvSpPr>
        <p:spPr>
          <a:xfrm>
            <a:off x="6553200" y="6245225"/>
            <a:ext cx="2133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algn="r" eaLnBrk="1" latinLnBrk="1" hangingPunct="1"/>
            <a:fld id="{566ABCEB-ACFC-4714-9973-3DA970169C29}" type="slidenum">
              <a:rPr lang="en-US" altLang="zh-CN" sz="1400" b="0">
                <a:ea typeface="宋体" pitchFamily="2" charset="-122"/>
              </a:rPr>
              <a:pPr lvl="0" algn="r" eaLnBrk="1" latinLnBrk="1" hangingPunct="1"/>
              <a:t>‹#›</a:t>
            </a:fld>
            <a:endParaRPr lang="en-US" altLang="zh-CN" sz="1400" b="0">
              <a:ea typeface="宋体" pitchFamily="2" charset="-122"/>
            </a:endParaRPr>
          </a:p>
        </p:txBody>
      </p:sp>
      <p:sp>
        <p:nvSpPr>
          <p:cNvPr id="1048579" name="页脚占位符 1048578"/>
          <p:cNvSpPr>
            <a:spLocks noGrp="1"/>
          </p:cNvSpPr>
          <p:nvPr>
            <p:ph type="ftr" sz="quarter" idx="3"/>
          </p:nvPr>
        </p:nvSpPr>
        <p:spPr>
          <a:xfrm>
            <a:off x="3124200" y="6245225"/>
            <a:ext cx="2895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algn="ctr" eaLnBrk="1" latinLnBrk="1" hangingPunct="1"/>
            <a:endParaRPr lang="en-US" altLang="zh-CN" sz="1400" b="0">
              <a:ea typeface="宋体" pitchFamily="2"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799121" y="533402"/>
            <a:ext cx="3772883" cy="2514601"/>
          </a:xfrm>
        </p:spPr>
        <p:txBody>
          <a:bodyPr>
            <a:normAutofit/>
          </a:bodyPr>
          <a:lstStyle>
            <a:lvl1pPr latinLnBrk="0">
              <a:defRPr lang="zh-CN" sz="5400"/>
            </a:lvl1pPr>
          </a:lstStyle>
          <a:p>
            <a:r>
              <a:rPr lang="zh-CN" altLang="en-US" smtClean="0"/>
              <a:t>单击此处编辑母版标题样式</a:t>
            </a:r>
            <a:endParaRPr lang="zh-CN" dirty="0"/>
          </a:p>
        </p:txBody>
      </p:sp>
      <p:sp>
        <p:nvSpPr>
          <p:cNvPr id="3" name="副标题 2"/>
          <p:cNvSpPr>
            <a:spLocks noGrp="1"/>
          </p:cNvSpPr>
          <p:nvPr>
            <p:ph type="subTitle" idx="1"/>
          </p:nvPr>
        </p:nvSpPr>
        <p:spPr>
          <a:xfrm>
            <a:off x="799121" y="3403600"/>
            <a:ext cx="3772883" cy="1397000"/>
          </a:xfrm>
        </p:spPr>
        <p:txBody>
          <a:bodyPr>
            <a:normAutofit/>
          </a:bodyPr>
          <a:lstStyle>
            <a:lvl1pPr marL="0" indent="0" algn="l" latinLnBrk="0">
              <a:spcBef>
                <a:spcPts val="600"/>
              </a:spcBef>
              <a:buNone/>
              <a:defRPr lang="zh-CN" sz="2400">
                <a:solidFill>
                  <a:schemeClr val="tx1">
                    <a:lumMod val="65000"/>
                    <a:lumOff val="35000"/>
                  </a:schemeClr>
                </a:solidFill>
              </a:defRPr>
            </a:lvl1pPr>
            <a:lvl2pPr marL="457200" indent="0" algn="ctr" latinLnBrk="0">
              <a:buNone/>
              <a:defRPr lang="zh-CN">
                <a:solidFill>
                  <a:schemeClr val="tx1">
                    <a:tint val="75000"/>
                  </a:schemeClr>
                </a:solidFill>
              </a:defRPr>
            </a:lvl2pPr>
            <a:lvl3pPr marL="914400" indent="0" algn="ctr" latinLnBrk="0">
              <a:buNone/>
              <a:defRPr lang="zh-CN">
                <a:solidFill>
                  <a:schemeClr val="tx1">
                    <a:tint val="75000"/>
                  </a:schemeClr>
                </a:solidFill>
              </a:defRPr>
            </a:lvl3pPr>
            <a:lvl4pPr marL="1371600" indent="0" algn="ctr" latinLnBrk="0">
              <a:buNone/>
              <a:defRPr lang="zh-CN">
                <a:solidFill>
                  <a:schemeClr val="tx1">
                    <a:tint val="75000"/>
                  </a:schemeClr>
                </a:solidFill>
              </a:defRPr>
            </a:lvl4pPr>
            <a:lvl5pPr marL="1828800" indent="0" algn="ctr" latinLnBrk="0">
              <a:buNone/>
              <a:defRPr lang="zh-CN">
                <a:solidFill>
                  <a:schemeClr val="tx1">
                    <a:tint val="75000"/>
                  </a:schemeClr>
                </a:solidFill>
              </a:defRPr>
            </a:lvl5pPr>
            <a:lvl6pPr marL="2286000" indent="0" algn="ctr" latinLnBrk="0">
              <a:buNone/>
              <a:defRPr lang="zh-CN">
                <a:solidFill>
                  <a:schemeClr val="tx1">
                    <a:tint val="75000"/>
                  </a:schemeClr>
                </a:solidFill>
              </a:defRPr>
            </a:lvl6pPr>
            <a:lvl7pPr marL="2743200" indent="0" algn="ctr" latinLnBrk="0">
              <a:buNone/>
              <a:defRPr lang="zh-CN">
                <a:solidFill>
                  <a:schemeClr val="tx1">
                    <a:tint val="75000"/>
                  </a:schemeClr>
                </a:solidFill>
              </a:defRPr>
            </a:lvl7pPr>
            <a:lvl8pPr marL="3200400" indent="0" algn="ctr" latinLnBrk="0">
              <a:buNone/>
              <a:defRPr lang="zh-CN">
                <a:solidFill>
                  <a:schemeClr val="tx1">
                    <a:tint val="75000"/>
                  </a:schemeClr>
                </a:solidFill>
              </a:defRPr>
            </a:lvl8pPr>
            <a:lvl9pPr marL="3657600" indent="0" algn="ctr" latinLnBrk="0">
              <a:buNone/>
              <a:defRPr lang="zh-CN">
                <a:solidFill>
                  <a:schemeClr val="tx1">
                    <a:tint val="75000"/>
                  </a:schemeClr>
                </a:solidFill>
              </a:defRPr>
            </a:lvl9pPr>
          </a:lstStyle>
          <a:p>
            <a:r>
              <a:rPr lang="zh-CN" altLang="en-US" smtClean="0"/>
              <a:t>单击此处编辑母版副标题样式</a:t>
            </a:r>
            <a:endParaRPr lang="zh-CN"/>
          </a:p>
        </p:txBody>
      </p:sp>
      <p:sp>
        <p:nvSpPr>
          <p:cNvPr id="4" name="日期占位符 3"/>
          <p:cNvSpPr>
            <a:spLocks noGrp="1"/>
          </p:cNvSpPr>
          <p:nvPr>
            <p:ph type="dt" sz="half" idx="10"/>
          </p:nvPr>
        </p:nvSpPr>
        <p:spPr/>
        <p:txBody>
          <a:bodyPr/>
          <a:lstStyle/>
          <a:p>
            <a:fld id="{E6F9B8CD-342D-4579-98EC-A8FD6B7370E1}" type="datetimeFigureOut">
              <a:rPr lang="en-US" smtClean="0">
                <a:solidFill>
                  <a:srgbClr val="000000">
                    <a:lumMod val="65000"/>
                    <a:lumOff val="35000"/>
                  </a:srgbClr>
                </a:solidFill>
              </a:rPr>
              <a:pPr/>
              <a:t>11/20/2018</a:t>
            </a:fld>
            <a:endParaRPr lang="en-US" dirty="0">
              <a:solidFill>
                <a:srgbClr val="000000">
                  <a:lumMod val="65000"/>
                  <a:lumOff val="35000"/>
                </a:srgbClr>
              </a:solidFill>
            </a:endParaRPr>
          </a:p>
        </p:txBody>
      </p:sp>
      <p:sp>
        <p:nvSpPr>
          <p:cNvPr id="5" name="页脚占位符 4"/>
          <p:cNvSpPr>
            <a:spLocks noGrp="1"/>
          </p:cNvSpPr>
          <p:nvPr>
            <p:ph type="ftr" sz="quarter" idx="11"/>
          </p:nvPr>
        </p:nvSpPr>
        <p:spPr/>
        <p:txBody>
          <a:bodyPr/>
          <a:lstStyle/>
          <a:p>
            <a:endParaRPr lang="en-US" dirty="0">
              <a:solidFill>
                <a:srgbClr val="000000">
                  <a:lumMod val="65000"/>
                  <a:lumOff val="35000"/>
                </a:srgbClr>
              </a:solidFill>
            </a:endParaRPr>
          </a:p>
        </p:txBody>
      </p:sp>
      <p:sp>
        <p:nvSpPr>
          <p:cNvPr id="6" name="幻灯片编号占位符 5"/>
          <p:cNvSpPr>
            <a:spLocks noGrp="1"/>
          </p:cNvSpPr>
          <p:nvPr>
            <p:ph type="sldNum" sz="quarter" idx="12"/>
          </p:nvPr>
        </p:nvSpPr>
        <p:spPr/>
        <p:txBody>
          <a:bodyPr/>
          <a:lstStyle/>
          <a:p>
            <a:fld id="{2BBB5E19-F10A-4C2F-BF6F-11C513378A2E}" type="slidenum">
              <a:rPr lang="en-US" smtClean="0">
                <a:solidFill>
                  <a:srgbClr val="000000">
                    <a:lumMod val="65000"/>
                    <a:lumOff val="35000"/>
                  </a:srgbClr>
                </a:solidFill>
              </a:rPr>
              <a:pPr/>
              <a:t>‹#›</a:t>
            </a:fld>
            <a:endParaRPr lang="en-US" dirty="0">
              <a:solidFill>
                <a:srgbClr val="000000">
                  <a:lumMod val="65000"/>
                  <a:lumOff val="35000"/>
                </a:srgbClr>
              </a:solidFill>
            </a:endParaRPr>
          </a:p>
        </p:txBody>
      </p:sp>
    </p:spTree>
    <p:extLst>
      <p:ext uri="{BB962C8B-B14F-4D97-AF65-F5344CB8AC3E}">
        <p14:creationId xmlns:p14="http://schemas.microsoft.com/office/powerpoint/2010/main" val="61210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日期占位符 3"/>
          <p:cNvSpPr>
            <a:spLocks noGrp="1"/>
          </p:cNvSpPr>
          <p:nvPr>
            <p:ph type="dt" sz="half" idx="10"/>
          </p:nvPr>
        </p:nvSpPr>
        <p:spPr/>
        <p:txBody>
          <a:bodyPr/>
          <a:lstStyle/>
          <a:p>
            <a:fld id="{530820CF-B880-4189-942D-D702A7CBA730}" type="datetimeFigureOut">
              <a:rPr altLang="en-US" smtClean="0">
                <a:solidFill>
                  <a:srgbClr val="000000">
                    <a:lumMod val="65000"/>
                    <a:lumOff val="35000"/>
                  </a:srgbClr>
                </a:solidFill>
              </a:rPr>
              <a:pPr/>
              <a:t>2018/11/20</a:t>
            </a:fld>
            <a:endParaRPr altLang="en-US">
              <a:solidFill>
                <a:srgbClr val="000000">
                  <a:lumMod val="65000"/>
                  <a:lumOff val="35000"/>
                </a:srgbClr>
              </a:solidFill>
            </a:endParaRPr>
          </a:p>
        </p:txBody>
      </p:sp>
      <p:sp>
        <p:nvSpPr>
          <p:cNvPr id="5" name="页脚占位符 4"/>
          <p:cNvSpPr>
            <a:spLocks noGrp="1"/>
          </p:cNvSpPr>
          <p:nvPr>
            <p:ph type="ftr" sz="quarter" idx="11"/>
          </p:nvPr>
        </p:nvSpPr>
        <p:spPr/>
        <p:txBody>
          <a:bodyPr/>
          <a:lstStyle/>
          <a:p>
            <a:endParaRPr altLang="en-US">
              <a:solidFill>
                <a:srgbClr val="000000">
                  <a:lumMod val="65000"/>
                  <a:lumOff val="35000"/>
                </a:srgbClr>
              </a:solidFill>
            </a:endParaRPr>
          </a:p>
        </p:txBody>
      </p:sp>
      <p:sp>
        <p:nvSpPr>
          <p:cNvPr id="6" name="幻灯片编号占位符 5"/>
          <p:cNvSpPr>
            <a:spLocks noGrp="1"/>
          </p:cNvSpPr>
          <p:nvPr>
            <p:ph type="sldNum" sz="quarter" idx="12"/>
          </p:nvPr>
        </p:nvSpPr>
        <p:spPr/>
        <p:txBody>
          <a:bodyPr/>
          <a:lstStyle/>
          <a:p>
            <a:fld id="{0C913308-F349-4B6D-A68A-DD1791B4A57B}" type="slidenum">
              <a:rPr altLang="en-US" smtClean="0">
                <a:solidFill>
                  <a:srgbClr val="000000">
                    <a:lumMod val="65000"/>
                    <a:lumOff val="35000"/>
                  </a:srgbClr>
                </a:solidFill>
              </a:rPr>
              <a:pPr/>
              <a:t>‹#›</a:t>
            </a:fld>
            <a:endParaRPr altLang="en-US">
              <a:solidFill>
                <a:srgbClr val="000000">
                  <a:lumMod val="65000"/>
                  <a:lumOff val="35000"/>
                </a:srgbClr>
              </a:solidFill>
            </a:endParaRPr>
          </a:p>
        </p:txBody>
      </p:sp>
    </p:spTree>
    <p:extLst>
      <p:ext uri="{BB962C8B-B14F-4D97-AF65-F5344CB8AC3E}">
        <p14:creationId xmlns:p14="http://schemas.microsoft.com/office/powerpoint/2010/main" val="242171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99119" y="533400"/>
            <a:ext cx="6516797" cy="2286000"/>
          </a:xfrm>
        </p:spPr>
        <p:txBody>
          <a:bodyPr anchor="b">
            <a:normAutofit/>
          </a:bodyPr>
          <a:lstStyle>
            <a:lvl1pPr algn="l" latinLnBrk="0">
              <a:defRPr lang="zh-CN" sz="5400" b="1" cap="none" baseline="0"/>
            </a:lvl1pPr>
          </a:lstStyle>
          <a:p>
            <a:r>
              <a:rPr lang="zh-CN" altLang="en-US" smtClean="0"/>
              <a:t>单击此处编辑母版标题样式</a:t>
            </a:r>
            <a:endParaRPr lang="zh-CN" dirty="0"/>
          </a:p>
        </p:txBody>
      </p:sp>
      <p:sp>
        <p:nvSpPr>
          <p:cNvPr id="3" name="文本占位符 2"/>
          <p:cNvSpPr>
            <a:spLocks noGrp="1"/>
          </p:cNvSpPr>
          <p:nvPr>
            <p:ph type="body" idx="1"/>
          </p:nvPr>
        </p:nvSpPr>
        <p:spPr>
          <a:xfrm>
            <a:off x="799119" y="3124200"/>
            <a:ext cx="6516797" cy="1371600"/>
          </a:xfrm>
        </p:spPr>
        <p:txBody>
          <a:bodyPr anchor="t">
            <a:normAutofit/>
          </a:bodyPr>
          <a:lstStyle>
            <a:lvl1pPr marL="0" indent="0" latinLnBrk="0">
              <a:spcBef>
                <a:spcPts val="600"/>
              </a:spcBef>
              <a:buNone/>
              <a:defRPr lang="zh-CN" sz="2400">
                <a:solidFill>
                  <a:schemeClr val="tx1">
                    <a:lumMod val="65000"/>
                    <a:lumOff val="35000"/>
                  </a:schemeClr>
                </a:solidFill>
              </a:defRPr>
            </a:lvl1pPr>
            <a:lvl2pPr marL="457200" indent="0" latinLnBrk="0">
              <a:buNone/>
              <a:defRPr lang="zh-CN" sz="1800">
                <a:solidFill>
                  <a:schemeClr val="tx1">
                    <a:tint val="75000"/>
                  </a:schemeClr>
                </a:solidFill>
              </a:defRPr>
            </a:lvl2pPr>
            <a:lvl3pPr marL="914400" indent="0" latinLnBrk="0">
              <a:buNone/>
              <a:defRPr lang="zh-CN" sz="1600">
                <a:solidFill>
                  <a:schemeClr val="tx1">
                    <a:tint val="75000"/>
                  </a:schemeClr>
                </a:solidFill>
              </a:defRPr>
            </a:lvl3pPr>
            <a:lvl4pPr marL="1371600" indent="0" latinLnBrk="0">
              <a:buNone/>
              <a:defRPr lang="zh-CN" sz="1400">
                <a:solidFill>
                  <a:schemeClr val="tx1">
                    <a:tint val="75000"/>
                  </a:schemeClr>
                </a:solidFill>
              </a:defRPr>
            </a:lvl4pPr>
            <a:lvl5pPr marL="1828800" indent="0" latinLnBrk="0">
              <a:buNone/>
              <a:defRPr lang="zh-CN" sz="1400">
                <a:solidFill>
                  <a:schemeClr val="tx1">
                    <a:tint val="75000"/>
                  </a:schemeClr>
                </a:solidFill>
              </a:defRPr>
            </a:lvl5pPr>
            <a:lvl6pPr marL="2286000" indent="0" latinLnBrk="0">
              <a:buNone/>
              <a:defRPr lang="zh-CN" sz="1400">
                <a:solidFill>
                  <a:schemeClr val="tx1">
                    <a:tint val="75000"/>
                  </a:schemeClr>
                </a:solidFill>
              </a:defRPr>
            </a:lvl6pPr>
            <a:lvl7pPr marL="2743200" indent="0" latinLnBrk="0">
              <a:buNone/>
              <a:defRPr lang="zh-CN" sz="1400">
                <a:solidFill>
                  <a:schemeClr val="tx1">
                    <a:tint val="75000"/>
                  </a:schemeClr>
                </a:solidFill>
              </a:defRPr>
            </a:lvl7pPr>
            <a:lvl8pPr marL="3200400" indent="0" latinLnBrk="0">
              <a:buNone/>
              <a:defRPr lang="zh-CN" sz="1400">
                <a:solidFill>
                  <a:schemeClr val="tx1">
                    <a:tint val="75000"/>
                  </a:schemeClr>
                </a:solidFill>
              </a:defRPr>
            </a:lvl8pPr>
            <a:lvl9pPr marL="3657600" indent="0" latinLnBrk="0">
              <a:buNone/>
              <a:defRPr lang="zh-CN"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E6F9B8CD-342D-4579-98EC-A8FD6B7370E1}" type="datetimeFigureOut">
              <a:rPr lang="en-US" smtClean="0">
                <a:solidFill>
                  <a:srgbClr val="000000">
                    <a:lumMod val="65000"/>
                    <a:lumOff val="35000"/>
                  </a:srgbClr>
                </a:solidFill>
              </a:rPr>
              <a:pPr/>
              <a:t>11/20/2018</a:t>
            </a:fld>
            <a:endParaRPr lang="en-US">
              <a:solidFill>
                <a:srgbClr val="000000">
                  <a:lumMod val="65000"/>
                  <a:lumOff val="35000"/>
                </a:srgbClr>
              </a:solidFill>
            </a:endParaRPr>
          </a:p>
        </p:txBody>
      </p:sp>
      <p:sp>
        <p:nvSpPr>
          <p:cNvPr id="5" name="页脚占位符 4"/>
          <p:cNvSpPr>
            <a:spLocks noGrp="1"/>
          </p:cNvSpPr>
          <p:nvPr>
            <p:ph type="ftr" sz="quarter" idx="11"/>
          </p:nvPr>
        </p:nvSpPr>
        <p:spPr/>
        <p:txBody>
          <a:bodyPr/>
          <a:lstStyle/>
          <a:p>
            <a:endParaRPr lang="en-US">
              <a:solidFill>
                <a:srgbClr val="000000">
                  <a:lumMod val="65000"/>
                  <a:lumOff val="35000"/>
                </a:srgbClr>
              </a:solidFill>
            </a:endParaRPr>
          </a:p>
        </p:txBody>
      </p:sp>
      <p:sp>
        <p:nvSpPr>
          <p:cNvPr id="6" name="幻灯片编号占位符 5"/>
          <p:cNvSpPr>
            <a:spLocks noGrp="1"/>
          </p:cNvSpPr>
          <p:nvPr>
            <p:ph type="sldNum" sz="quarter" idx="12"/>
          </p:nvPr>
        </p:nvSpPr>
        <p:spPr/>
        <p:txBody>
          <a:bodyPr/>
          <a:lstStyle/>
          <a:p>
            <a:fld id="{2BBB5E19-F10A-4C2F-BF6F-11C513378A2E}" type="slidenum">
              <a:rPr lang="en-US" smtClean="0">
                <a:solidFill>
                  <a:srgbClr val="000000">
                    <a:lumMod val="65000"/>
                    <a:lumOff val="35000"/>
                  </a:srgbClr>
                </a:solidFill>
              </a:rPr>
              <a:pPr/>
              <a:t>‹#›</a:t>
            </a:fld>
            <a:endParaRPr lang="en-US">
              <a:solidFill>
                <a:srgbClr val="000000">
                  <a:lumMod val="65000"/>
                  <a:lumOff val="35000"/>
                </a:srgbClr>
              </a:solidFill>
            </a:endParaRPr>
          </a:p>
        </p:txBody>
      </p:sp>
    </p:spTree>
    <p:extLst>
      <p:ext uri="{BB962C8B-B14F-4D97-AF65-F5344CB8AC3E}">
        <p14:creationId xmlns:p14="http://schemas.microsoft.com/office/powerpoint/2010/main" val="305084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dirty="0"/>
          </a:p>
        </p:txBody>
      </p:sp>
      <p:sp>
        <p:nvSpPr>
          <p:cNvPr id="3" name="内容占位符 2"/>
          <p:cNvSpPr>
            <a:spLocks noGrp="1"/>
          </p:cNvSpPr>
          <p:nvPr>
            <p:ph sz="half" idx="1"/>
          </p:nvPr>
        </p:nvSpPr>
        <p:spPr>
          <a:xfrm>
            <a:off x="799118" y="1828800"/>
            <a:ext cx="3189801" cy="41910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内容占位符 3"/>
          <p:cNvSpPr>
            <a:spLocks noGrp="1"/>
          </p:cNvSpPr>
          <p:nvPr>
            <p:ph sz="half" idx="2"/>
          </p:nvPr>
        </p:nvSpPr>
        <p:spPr>
          <a:xfrm>
            <a:off x="4099517" y="1828800"/>
            <a:ext cx="3189801" cy="41910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5" name="日期占位符 4"/>
          <p:cNvSpPr>
            <a:spLocks noGrp="1"/>
          </p:cNvSpPr>
          <p:nvPr>
            <p:ph type="dt" sz="half" idx="10"/>
          </p:nvPr>
        </p:nvSpPr>
        <p:spPr/>
        <p:txBody>
          <a:bodyPr/>
          <a:lstStyle/>
          <a:p>
            <a:fld id="{530820CF-B880-4189-942D-D702A7CBA730}" type="datetimeFigureOut">
              <a:rPr altLang="en-US" smtClean="0">
                <a:solidFill>
                  <a:srgbClr val="000000">
                    <a:lumMod val="65000"/>
                    <a:lumOff val="35000"/>
                  </a:srgbClr>
                </a:solidFill>
              </a:rPr>
              <a:pPr/>
              <a:t>2018/11/20</a:t>
            </a:fld>
            <a:endParaRPr altLang="en-US">
              <a:solidFill>
                <a:srgbClr val="000000">
                  <a:lumMod val="65000"/>
                  <a:lumOff val="35000"/>
                </a:srgbClr>
              </a:solidFill>
            </a:endParaRPr>
          </a:p>
        </p:txBody>
      </p:sp>
      <p:sp>
        <p:nvSpPr>
          <p:cNvPr id="6" name="页脚占位符 5"/>
          <p:cNvSpPr>
            <a:spLocks noGrp="1"/>
          </p:cNvSpPr>
          <p:nvPr>
            <p:ph type="ftr" sz="quarter" idx="11"/>
          </p:nvPr>
        </p:nvSpPr>
        <p:spPr/>
        <p:txBody>
          <a:bodyPr/>
          <a:lstStyle/>
          <a:p>
            <a:endParaRPr altLang="en-US">
              <a:solidFill>
                <a:srgbClr val="000000">
                  <a:lumMod val="65000"/>
                  <a:lumOff val="35000"/>
                </a:srgbClr>
              </a:solidFill>
            </a:endParaRPr>
          </a:p>
        </p:txBody>
      </p:sp>
      <p:sp>
        <p:nvSpPr>
          <p:cNvPr id="7" name="幻灯片编号占位符 6"/>
          <p:cNvSpPr>
            <a:spLocks noGrp="1"/>
          </p:cNvSpPr>
          <p:nvPr>
            <p:ph type="sldNum" sz="quarter" idx="12"/>
          </p:nvPr>
        </p:nvSpPr>
        <p:spPr/>
        <p:txBody>
          <a:bodyPr/>
          <a:lstStyle/>
          <a:p>
            <a:fld id="{0C913308-F349-4B6D-A68A-DD1791B4A57B}" type="slidenum">
              <a:rPr altLang="en-US" smtClean="0">
                <a:solidFill>
                  <a:srgbClr val="000000">
                    <a:lumMod val="65000"/>
                    <a:lumOff val="35000"/>
                  </a:srgbClr>
                </a:solidFill>
              </a:rPr>
              <a:pPr/>
              <a:t>‹#›</a:t>
            </a:fld>
            <a:endParaRPr altLang="en-US">
              <a:solidFill>
                <a:srgbClr val="000000">
                  <a:lumMod val="65000"/>
                  <a:lumOff val="35000"/>
                </a:srgbClr>
              </a:solidFill>
            </a:endParaRPr>
          </a:p>
        </p:txBody>
      </p:sp>
    </p:spTree>
    <p:extLst>
      <p:ext uri="{BB962C8B-B14F-4D97-AF65-F5344CB8AC3E}">
        <p14:creationId xmlns:p14="http://schemas.microsoft.com/office/powerpoint/2010/main" val="776419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99119" y="533400"/>
            <a:ext cx="6516799" cy="1066800"/>
          </a:xfrm>
        </p:spPr>
        <p:txBody>
          <a:bodyPr/>
          <a:lstStyle>
            <a:lvl1pPr latinLnBrk="0">
              <a:defRPr lang="zh-CN"/>
            </a:lvl1pPr>
          </a:lstStyle>
          <a:p>
            <a:r>
              <a:rPr lang="zh-CN" altLang="en-US" smtClean="0"/>
              <a:t>单击此处编辑母版标题样式</a:t>
            </a:r>
            <a:endParaRPr lang="zh-CN" dirty="0"/>
          </a:p>
        </p:txBody>
      </p:sp>
      <p:sp>
        <p:nvSpPr>
          <p:cNvPr id="3" name="文本占位符 2"/>
          <p:cNvSpPr>
            <a:spLocks noGrp="1"/>
          </p:cNvSpPr>
          <p:nvPr>
            <p:ph type="body" idx="1"/>
          </p:nvPr>
        </p:nvSpPr>
        <p:spPr>
          <a:xfrm>
            <a:off x="799118" y="1828800"/>
            <a:ext cx="3189801" cy="685801"/>
          </a:xfrm>
        </p:spPr>
        <p:txBody>
          <a:bodyPr anchor="ctr">
            <a:normAutofit/>
          </a:bodyPr>
          <a:lstStyle>
            <a:lvl1pPr marL="0" indent="0" latinLnBrk="0">
              <a:spcBef>
                <a:spcPts val="0"/>
              </a:spcBef>
              <a:buNone/>
              <a:defRPr lang="zh-CN" sz="2000" b="0"/>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smtClean="0"/>
              <a:t>单击此处编辑母版文本样式</a:t>
            </a:r>
          </a:p>
        </p:txBody>
      </p:sp>
      <p:sp>
        <p:nvSpPr>
          <p:cNvPr id="4" name="内容占位符 3"/>
          <p:cNvSpPr>
            <a:spLocks noGrp="1"/>
          </p:cNvSpPr>
          <p:nvPr>
            <p:ph sz="half" idx="2"/>
          </p:nvPr>
        </p:nvSpPr>
        <p:spPr>
          <a:xfrm>
            <a:off x="799118" y="2590800"/>
            <a:ext cx="3189801" cy="34290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5" name="文本占位符 4"/>
          <p:cNvSpPr>
            <a:spLocks noGrp="1"/>
          </p:cNvSpPr>
          <p:nvPr>
            <p:ph type="body" sz="quarter" idx="3"/>
          </p:nvPr>
        </p:nvSpPr>
        <p:spPr>
          <a:xfrm>
            <a:off x="4126116" y="1828800"/>
            <a:ext cx="3189801" cy="685801"/>
          </a:xfrm>
        </p:spPr>
        <p:txBody>
          <a:bodyPr anchor="ctr">
            <a:normAutofit/>
          </a:bodyPr>
          <a:lstStyle>
            <a:lvl1pPr marL="0" indent="0" latinLnBrk="0">
              <a:spcBef>
                <a:spcPts val="0"/>
              </a:spcBef>
              <a:buNone/>
              <a:defRPr lang="zh-CN" sz="2000" b="0"/>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smtClean="0"/>
              <a:t>单击此处编辑母版文本样式</a:t>
            </a:r>
          </a:p>
        </p:txBody>
      </p:sp>
      <p:sp>
        <p:nvSpPr>
          <p:cNvPr id="6" name="内容占位符 5"/>
          <p:cNvSpPr>
            <a:spLocks noGrp="1"/>
          </p:cNvSpPr>
          <p:nvPr>
            <p:ph sz="quarter" idx="4"/>
          </p:nvPr>
        </p:nvSpPr>
        <p:spPr>
          <a:xfrm>
            <a:off x="4126116" y="2590800"/>
            <a:ext cx="3189801" cy="34290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7" name="日期占位符 6"/>
          <p:cNvSpPr>
            <a:spLocks noGrp="1"/>
          </p:cNvSpPr>
          <p:nvPr>
            <p:ph type="dt" sz="half" idx="10"/>
          </p:nvPr>
        </p:nvSpPr>
        <p:spPr/>
        <p:txBody>
          <a:bodyPr/>
          <a:lstStyle/>
          <a:p>
            <a:fld id="{530820CF-B880-4189-942D-D702A7CBA730}" type="datetimeFigureOut">
              <a:rPr altLang="en-US" smtClean="0">
                <a:solidFill>
                  <a:srgbClr val="000000">
                    <a:lumMod val="65000"/>
                    <a:lumOff val="35000"/>
                  </a:srgbClr>
                </a:solidFill>
              </a:rPr>
              <a:pPr/>
              <a:t>2018/11/20</a:t>
            </a:fld>
            <a:endParaRPr altLang="en-US">
              <a:solidFill>
                <a:srgbClr val="000000">
                  <a:lumMod val="65000"/>
                  <a:lumOff val="35000"/>
                </a:srgbClr>
              </a:solidFill>
            </a:endParaRPr>
          </a:p>
        </p:txBody>
      </p:sp>
      <p:sp>
        <p:nvSpPr>
          <p:cNvPr id="8" name="页脚占位符 7"/>
          <p:cNvSpPr>
            <a:spLocks noGrp="1"/>
          </p:cNvSpPr>
          <p:nvPr>
            <p:ph type="ftr" sz="quarter" idx="11"/>
          </p:nvPr>
        </p:nvSpPr>
        <p:spPr/>
        <p:txBody>
          <a:bodyPr/>
          <a:lstStyle/>
          <a:p>
            <a:endParaRPr altLang="en-US">
              <a:solidFill>
                <a:srgbClr val="000000">
                  <a:lumMod val="65000"/>
                  <a:lumOff val="35000"/>
                </a:srgbClr>
              </a:solidFill>
            </a:endParaRPr>
          </a:p>
        </p:txBody>
      </p:sp>
      <p:sp>
        <p:nvSpPr>
          <p:cNvPr id="9" name="幻灯片编号占位符 8"/>
          <p:cNvSpPr>
            <a:spLocks noGrp="1"/>
          </p:cNvSpPr>
          <p:nvPr>
            <p:ph type="sldNum" sz="quarter" idx="12"/>
          </p:nvPr>
        </p:nvSpPr>
        <p:spPr/>
        <p:txBody>
          <a:bodyPr/>
          <a:lstStyle/>
          <a:p>
            <a:fld id="{0C913308-F349-4B6D-A68A-DD1791B4A57B}" type="slidenum">
              <a:rPr altLang="en-US" smtClean="0">
                <a:solidFill>
                  <a:srgbClr val="000000">
                    <a:lumMod val="65000"/>
                    <a:lumOff val="35000"/>
                  </a:srgbClr>
                </a:solidFill>
              </a:rPr>
              <a:pPr/>
              <a:t>‹#›</a:t>
            </a:fld>
            <a:endParaRPr altLang="en-US">
              <a:solidFill>
                <a:srgbClr val="000000">
                  <a:lumMod val="65000"/>
                  <a:lumOff val="35000"/>
                </a:srgbClr>
              </a:solidFill>
            </a:endParaRPr>
          </a:p>
        </p:txBody>
      </p:sp>
    </p:spTree>
    <p:extLst>
      <p:ext uri="{BB962C8B-B14F-4D97-AF65-F5344CB8AC3E}">
        <p14:creationId xmlns:p14="http://schemas.microsoft.com/office/powerpoint/2010/main" val="112589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dirty="0"/>
          </a:p>
        </p:txBody>
      </p:sp>
      <p:sp>
        <p:nvSpPr>
          <p:cNvPr id="3" name="日期占位符 2"/>
          <p:cNvSpPr>
            <a:spLocks noGrp="1"/>
          </p:cNvSpPr>
          <p:nvPr>
            <p:ph type="dt" sz="half" idx="10"/>
          </p:nvPr>
        </p:nvSpPr>
        <p:spPr/>
        <p:txBody>
          <a:bodyPr/>
          <a:lstStyle/>
          <a:p>
            <a:fld id="{530820CF-B880-4189-942D-D702A7CBA730}" type="datetimeFigureOut">
              <a:rPr altLang="en-US" smtClean="0">
                <a:solidFill>
                  <a:srgbClr val="000000">
                    <a:lumMod val="65000"/>
                    <a:lumOff val="35000"/>
                  </a:srgbClr>
                </a:solidFill>
              </a:rPr>
              <a:pPr/>
              <a:t>2018/11/20</a:t>
            </a:fld>
            <a:endParaRPr altLang="en-US">
              <a:solidFill>
                <a:srgbClr val="000000">
                  <a:lumMod val="65000"/>
                  <a:lumOff val="35000"/>
                </a:srgbClr>
              </a:solidFill>
            </a:endParaRPr>
          </a:p>
        </p:txBody>
      </p:sp>
      <p:sp>
        <p:nvSpPr>
          <p:cNvPr id="4" name="页脚占位符 3"/>
          <p:cNvSpPr>
            <a:spLocks noGrp="1"/>
          </p:cNvSpPr>
          <p:nvPr>
            <p:ph type="ftr" sz="quarter" idx="11"/>
          </p:nvPr>
        </p:nvSpPr>
        <p:spPr/>
        <p:txBody>
          <a:bodyPr/>
          <a:lstStyle/>
          <a:p>
            <a:endParaRPr altLang="en-US">
              <a:solidFill>
                <a:srgbClr val="000000">
                  <a:lumMod val="65000"/>
                  <a:lumOff val="35000"/>
                </a:srgbClr>
              </a:solidFill>
            </a:endParaRPr>
          </a:p>
        </p:txBody>
      </p:sp>
      <p:sp>
        <p:nvSpPr>
          <p:cNvPr id="5" name="幻灯片编号占位符 4"/>
          <p:cNvSpPr>
            <a:spLocks noGrp="1"/>
          </p:cNvSpPr>
          <p:nvPr>
            <p:ph type="sldNum" sz="quarter" idx="12"/>
          </p:nvPr>
        </p:nvSpPr>
        <p:spPr/>
        <p:txBody>
          <a:bodyPr/>
          <a:lstStyle/>
          <a:p>
            <a:fld id="{0C913308-F349-4B6D-A68A-DD1791B4A57B}" type="slidenum">
              <a:rPr altLang="en-US" smtClean="0">
                <a:solidFill>
                  <a:srgbClr val="000000">
                    <a:lumMod val="65000"/>
                    <a:lumOff val="35000"/>
                  </a:srgbClr>
                </a:solidFill>
              </a:rPr>
              <a:pPr/>
              <a:t>‹#›</a:t>
            </a:fld>
            <a:endParaRPr altLang="en-US">
              <a:solidFill>
                <a:srgbClr val="000000">
                  <a:lumMod val="65000"/>
                  <a:lumOff val="35000"/>
                </a:srgbClr>
              </a:solidFill>
            </a:endParaRPr>
          </a:p>
        </p:txBody>
      </p:sp>
    </p:spTree>
    <p:extLst>
      <p:ext uri="{BB962C8B-B14F-4D97-AF65-F5344CB8AC3E}">
        <p14:creationId xmlns:p14="http://schemas.microsoft.com/office/powerpoint/2010/main" val="2875968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altLang="en-US" smtClean="0">
                <a:solidFill>
                  <a:srgbClr val="000000">
                    <a:lumMod val="65000"/>
                    <a:lumOff val="35000"/>
                  </a:srgbClr>
                </a:solidFill>
              </a:rPr>
              <a:pPr/>
              <a:t>2018/11/20</a:t>
            </a:fld>
            <a:endParaRPr altLang="en-US">
              <a:solidFill>
                <a:srgbClr val="000000">
                  <a:lumMod val="65000"/>
                  <a:lumOff val="35000"/>
                </a:srgbClr>
              </a:solidFill>
            </a:endParaRPr>
          </a:p>
        </p:txBody>
      </p:sp>
      <p:sp>
        <p:nvSpPr>
          <p:cNvPr id="3" name="页脚占位符 2"/>
          <p:cNvSpPr>
            <a:spLocks noGrp="1"/>
          </p:cNvSpPr>
          <p:nvPr>
            <p:ph type="ftr" sz="quarter" idx="11"/>
          </p:nvPr>
        </p:nvSpPr>
        <p:spPr/>
        <p:txBody>
          <a:bodyPr/>
          <a:lstStyle/>
          <a:p>
            <a:endParaRPr altLang="en-US">
              <a:solidFill>
                <a:srgbClr val="000000">
                  <a:lumMod val="65000"/>
                  <a:lumOff val="35000"/>
                </a:srgbClr>
              </a:solidFill>
            </a:endParaRPr>
          </a:p>
        </p:txBody>
      </p:sp>
      <p:sp>
        <p:nvSpPr>
          <p:cNvPr id="4" name="幻灯片编号占位符 3"/>
          <p:cNvSpPr>
            <a:spLocks noGrp="1"/>
          </p:cNvSpPr>
          <p:nvPr>
            <p:ph type="sldNum" sz="quarter" idx="12"/>
          </p:nvPr>
        </p:nvSpPr>
        <p:spPr/>
        <p:txBody>
          <a:bodyPr/>
          <a:lstStyle/>
          <a:p>
            <a:fld id="{0C913308-F349-4B6D-A68A-DD1791B4A57B}" type="slidenum">
              <a:rPr altLang="en-US" smtClean="0">
                <a:solidFill>
                  <a:srgbClr val="000000">
                    <a:lumMod val="65000"/>
                    <a:lumOff val="35000"/>
                  </a:srgbClr>
                </a:solidFill>
              </a:rPr>
              <a:pPr/>
              <a:t>‹#›</a:t>
            </a:fld>
            <a:endParaRPr altLang="en-US">
              <a:solidFill>
                <a:srgbClr val="000000">
                  <a:lumMod val="65000"/>
                  <a:lumOff val="35000"/>
                </a:srgbClr>
              </a:solidFill>
            </a:endParaRPr>
          </a:p>
        </p:txBody>
      </p:sp>
    </p:spTree>
    <p:extLst>
      <p:ext uri="{BB962C8B-B14F-4D97-AF65-F5344CB8AC3E}">
        <p14:creationId xmlns:p14="http://schemas.microsoft.com/office/powerpoint/2010/main" val="174998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题注">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99118" y="533400"/>
            <a:ext cx="3086904" cy="1524000"/>
          </a:xfrm>
        </p:spPr>
        <p:txBody>
          <a:bodyPr anchor="b">
            <a:normAutofit/>
          </a:bodyPr>
          <a:lstStyle>
            <a:lvl1pPr algn="l" latinLnBrk="0">
              <a:defRPr lang="zh-CN" sz="3600" b="1"/>
            </a:lvl1pPr>
          </a:lstStyle>
          <a:p>
            <a:r>
              <a:rPr lang="zh-CN" altLang="en-US" smtClean="0"/>
              <a:t>单击此处编辑母版标题样式</a:t>
            </a:r>
            <a:endParaRPr lang="zh-CN" dirty="0"/>
          </a:p>
        </p:txBody>
      </p:sp>
      <p:sp>
        <p:nvSpPr>
          <p:cNvPr id="3" name="内容占位符 2"/>
          <p:cNvSpPr>
            <a:spLocks noGrp="1"/>
          </p:cNvSpPr>
          <p:nvPr>
            <p:ph idx="1"/>
          </p:nvPr>
        </p:nvSpPr>
        <p:spPr>
          <a:xfrm>
            <a:off x="4400506" y="533400"/>
            <a:ext cx="4401696" cy="54864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文本占位符 3"/>
          <p:cNvSpPr>
            <a:spLocks noGrp="1"/>
          </p:cNvSpPr>
          <p:nvPr>
            <p:ph type="body" sz="half" idx="2"/>
          </p:nvPr>
        </p:nvSpPr>
        <p:spPr>
          <a:xfrm>
            <a:off x="799118" y="2209800"/>
            <a:ext cx="3086904" cy="3810000"/>
          </a:xfrm>
        </p:spPr>
        <p:txBody>
          <a:bodyPr>
            <a:normAutofit/>
          </a:bodyPr>
          <a:lstStyle>
            <a:lvl1pPr marL="0" indent="0" latinLnBrk="0">
              <a:lnSpc>
                <a:spcPct val="110000"/>
              </a:lnSpc>
              <a:spcBef>
                <a:spcPts val="600"/>
              </a:spcBef>
              <a:buNone/>
              <a:defRPr lang="zh-CN" sz="1800">
                <a:solidFill>
                  <a:schemeClr val="tx1">
                    <a:lumMod val="65000"/>
                    <a:lumOff val="35000"/>
                  </a:schemeClr>
                </a:solidFill>
              </a:defRPr>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altLang="en-US" smtClean="0">
                <a:solidFill>
                  <a:srgbClr val="000000">
                    <a:lumMod val="65000"/>
                    <a:lumOff val="35000"/>
                  </a:srgbClr>
                </a:solidFill>
              </a:rPr>
              <a:pPr/>
              <a:t>2018/11/20</a:t>
            </a:fld>
            <a:endParaRPr altLang="en-US">
              <a:solidFill>
                <a:srgbClr val="000000">
                  <a:lumMod val="65000"/>
                  <a:lumOff val="35000"/>
                </a:srgbClr>
              </a:solidFill>
            </a:endParaRPr>
          </a:p>
        </p:txBody>
      </p:sp>
      <p:sp>
        <p:nvSpPr>
          <p:cNvPr id="6" name="页脚占位符 5"/>
          <p:cNvSpPr>
            <a:spLocks noGrp="1"/>
          </p:cNvSpPr>
          <p:nvPr>
            <p:ph type="ftr" sz="quarter" idx="11"/>
          </p:nvPr>
        </p:nvSpPr>
        <p:spPr/>
        <p:txBody>
          <a:bodyPr/>
          <a:lstStyle/>
          <a:p>
            <a:endParaRPr altLang="en-US">
              <a:solidFill>
                <a:srgbClr val="000000">
                  <a:lumMod val="65000"/>
                  <a:lumOff val="35000"/>
                </a:srgbClr>
              </a:solidFill>
            </a:endParaRPr>
          </a:p>
        </p:txBody>
      </p:sp>
      <p:sp>
        <p:nvSpPr>
          <p:cNvPr id="7" name="幻灯片编号占位符 6"/>
          <p:cNvSpPr>
            <a:spLocks noGrp="1"/>
          </p:cNvSpPr>
          <p:nvPr>
            <p:ph type="sldNum" sz="quarter" idx="12"/>
          </p:nvPr>
        </p:nvSpPr>
        <p:spPr/>
        <p:txBody>
          <a:bodyPr/>
          <a:lstStyle/>
          <a:p>
            <a:fld id="{0C913308-F349-4B6D-A68A-DD1791B4A57B}" type="slidenum">
              <a:rPr altLang="en-US" smtClean="0">
                <a:solidFill>
                  <a:srgbClr val="000000">
                    <a:lumMod val="65000"/>
                    <a:lumOff val="35000"/>
                  </a:srgbClr>
                </a:solidFill>
              </a:rPr>
              <a:pPr/>
              <a:t>‹#›</a:t>
            </a:fld>
            <a:endParaRPr altLang="en-US">
              <a:solidFill>
                <a:srgbClr val="000000">
                  <a:lumMod val="65000"/>
                  <a:lumOff val="35000"/>
                </a:srgbClr>
              </a:solidFill>
            </a:endParaRPr>
          </a:p>
        </p:txBody>
      </p:sp>
    </p:spTree>
    <p:extLst>
      <p:ext uri="{BB962C8B-B14F-4D97-AF65-F5344CB8AC3E}">
        <p14:creationId xmlns:p14="http://schemas.microsoft.com/office/powerpoint/2010/main" val="392301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597" name="标题 1"/>
          <p:cNvSpPr>
            <a:spLocks noGrp="1"/>
          </p:cNvSpPr>
          <p:nvPr>
            <p:ph type="title"/>
          </p:nvPr>
        </p:nvSpPr>
        <p:spPr/>
        <p:txBody>
          <a:bodyPr/>
          <a:lstStyle/>
          <a:p>
            <a:r>
              <a:rPr lang="zh-CN" altLang="en-US" smtClean="0"/>
              <a:t>单击此处编辑母版标题样式</a:t>
            </a:r>
            <a:endParaRPr lang="zh-CN" altLang="en-US"/>
          </a:p>
        </p:txBody>
      </p:sp>
      <p:sp>
        <p:nvSpPr>
          <p:cNvPr id="1048598"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8578" name="日期占位符 1048577"/>
          <p:cNvSpPr>
            <a:spLocks noGrp="1"/>
          </p:cNvSpPr>
          <p:nvPr>
            <p:ph type="dt" sz="half" idx="2"/>
          </p:nvPr>
        </p:nvSpPr>
        <p:spPr>
          <a:xfrm>
            <a:off x="457200" y="6245225"/>
            <a:ext cx="2133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eaLnBrk="1" latinLnBrk="1" hangingPunct="1"/>
            <a:endParaRPr lang="en-US" altLang="zh-CN" sz="1400" b="0">
              <a:ea typeface="宋体" pitchFamily="2" charset="-122"/>
            </a:endParaRPr>
          </a:p>
        </p:txBody>
      </p:sp>
      <p:sp>
        <p:nvSpPr>
          <p:cNvPr id="1048580" name="灯片编号占位符 1048579"/>
          <p:cNvSpPr>
            <a:spLocks noGrp="1"/>
          </p:cNvSpPr>
          <p:nvPr>
            <p:ph type="sldNum" sz="quarter" idx="4"/>
          </p:nvPr>
        </p:nvSpPr>
        <p:spPr>
          <a:xfrm>
            <a:off x="6553200" y="6245225"/>
            <a:ext cx="2133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algn="r" eaLnBrk="1" latinLnBrk="1" hangingPunct="1"/>
            <a:fld id="{566ABCEB-ACFC-4714-9973-3DA970169C29}" type="slidenum">
              <a:rPr lang="en-US" altLang="zh-CN" sz="1400" b="0">
                <a:ea typeface="宋体" pitchFamily="2" charset="-122"/>
              </a:rPr>
              <a:pPr lvl="0" algn="r" eaLnBrk="1" latinLnBrk="1" hangingPunct="1"/>
              <a:t>‹#›</a:t>
            </a:fld>
            <a:endParaRPr lang="en-US" altLang="zh-CN" sz="1400" b="0">
              <a:ea typeface="宋体" pitchFamily="2" charset="-122"/>
            </a:endParaRPr>
          </a:p>
        </p:txBody>
      </p:sp>
      <p:sp>
        <p:nvSpPr>
          <p:cNvPr id="1048579" name="页脚占位符 1048578"/>
          <p:cNvSpPr>
            <a:spLocks noGrp="1"/>
          </p:cNvSpPr>
          <p:nvPr>
            <p:ph type="ftr" sz="quarter" idx="3"/>
          </p:nvPr>
        </p:nvSpPr>
        <p:spPr>
          <a:xfrm>
            <a:off x="3124200" y="6245225"/>
            <a:ext cx="2895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algn="ctr" eaLnBrk="1" latinLnBrk="1" hangingPunct="1"/>
            <a:endParaRPr lang="en-US" altLang="zh-CN" sz="1400" b="0">
              <a:ea typeface="宋体" pitchFamily="2"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题注">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99118" y="533400"/>
            <a:ext cx="3086904" cy="1524000"/>
          </a:xfrm>
        </p:spPr>
        <p:txBody>
          <a:bodyPr anchor="b">
            <a:noAutofit/>
          </a:bodyPr>
          <a:lstStyle>
            <a:lvl1pPr algn="l" latinLnBrk="0">
              <a:defRPr lang="zh-CN" sz="3600" b="1"/>
            </a:lvl1pPr>
          </a:lstStyle>
          <a:p>
            <a:r>
              <a:rPr lang="zh-CN" altLang="en-US" smtClean="0"/>
              <a:t>单击此处编辑母版标题样式</a:t>
            </a:r>
            <a:endParaRPr lang="zh-CN" dirty="0"/>
          </a:p>
        </p:txBody>
      </p:sp>
      <p:sp>
        <p:nvSpPr>
          <p:cNvPr id="3" name="图片占位符 2"/>
          <p:cNvSpPr>
            <a:spLocks noGrp="1"/>
          </p:cNvSpPr>
          <p:nvPr>
            <p:ph type="pic" idx="1"/>
          </p:nvPr>
        </p:nvSpPr>
        <p:spPr>
          <a:xfrm>
            <a:off x="4400508" y="533400"/>
            <a:ext cx="4336259" cy="5791200"/>
          </a:xfrm>
          <a:ln w="50800">
            <a:solidFill>
              <a:schemeClr val="tx1">
                <a:lumMod val="65000"/>
                <a:lumOff val="35000"/>
              </a:schemeClr>
            </a:solidFill>
            <a:miter lim="800000"/>
          </a:ln>
        </p:spPr>
        <p:txBody>
          <a:bodyPr>
            <a:normAutofit/>
          </a:bodyPr>
          <a:lstStyle>
            <a:lvl1pPr marL="0" indent="0" algn="ctr" latinLnBrk="0">
              <a:buNone/>
              <a:defRPr lang="zh-CN" sz="24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r>
              <a:rPr lang="zh-CN" altLang="en-US" smtClean="0"/>
              <a:t>单击图标添加图片</a:t>
            </a:r>
            <a:endParaRPr lang="zh-CN"/>
          </a:p>
        </p:txBody>
      </p:sp>
      <p:sp>
        <p:nvSpPr>
          <p:cNvPr id="4" name="文本占位符 3"/>
          <p:cNvSpPr>
            <a:spLocks noGrp="1"/>
          </p:cNvSpPr>
          <p:nvPr>
            <p:ph type="body" sz="half" idx="2"/>
          </p:nvPr>
        </p:nvSpPr>
        <p:spPr>
          <a:xfrm>
            <a:off x="799118" y="2209800"/>
            <a:ext cx="3086904" cy="3810000"/>
          </a:xfrm>
        </p:spPr>
        <p:txBody>
          <a:bodyPr>
            <a:normAutofit/>
          </a:bodyPr>
          <a:lstStyle>
            <a:lvl1pPr marL="0" indent="0" latinLnBrk="0">
              <a:lnSpc>
                <a:spcPct val="110000"/>
              </a:lnSpc>
              <a:spcBef>
                <a:spcPts val="600"/>
              </a:spcBef>
              <a:buNone/>
              <a:defRPr lang="zh-CN" sz="1800"/>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smtClean="0"/>
              <a:t>单击此处编辑母版文本样式</a:t>
            </a:r>
          </a:p>
        </p:txBody>
      </p:sp>
    </p:spTree>
    <p:extLst>
      <p:ext uri="{BB962C8B-B14F-4D97-AF65-F5344CB8AC3E}">
        <p14:creationId xmlns:p14="http://schemas.microsoft.com/office/powerpoint/2010/main" val="4147050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dirty="0"/>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4" name="日期占位符 3"/>
          <p:cNvSpPr>
            <a:spLocks noGrp="1"/>
          </p:cNvSpPr>
          <p:nvPr>
            <p:ph type="dt" sz="half" idx="10"/>
          </p:nvPr>
        </p:nvSpPr>
        <p:spPr/>
        <p:txBody>
          <a:bodyPr/>
          <a:lstStyle/>
          <a:p>
            <a:fld id="{530820CF-B880-4189-942D-D702A7CBA730}" type="datetimeFigureOut">
              <a:rPr altLang="en-US" smtClean="0">
                <a:solidFill>
                  <a:srgbClr val="000000">
                    <a:lumMod val="65000"/>
                    <a:lumOff val="35000"/>
                  </a:srgbClr>
                </a:solidFill>
              </a:rPr>
              <a:pPr/>
              <a:t>2018/11/20</a:t>
            </a:fld>
            <a:endParaRPr altLang="en-US">
              <a:solidFill>
                <a:srgbClr val="000000">
                  <a:lumMod val="65000"/>
                  <a:lumOff val="35000"/>
                </a:srgbClr>
              </a:solidFill>
            </a:endParaRPr>
          </a:p>
        </p:txBody>
      </p:sp>
      <p:sp>
        <p:nvSpPr>
          <p:cNvPr id="5" name="页脚占位符 4"/>
          <p:cNvSpPr>
            <a:spLocks noGrp="1"/>
          </p:cNvSpPr>
          <p:nvPr>
            <p:ph type="ftr" sz="quarter" idx="11"/>
          </p:nvPr>
        </p:nvSpPr>
        <p:spPr/>
        <p:txBody>
          <a:bodyPr/>
          <a:lstStyle/>
          <a:p>
            <a:endParaRPr altLang="en-US">
              <a:solidFill>
                <a:srgbClr val="000000">
                  <a:lumMod val="65000"/>
                  <a:lumOff val="35000"/>
                </a:srgbClr>
              </a:solidFill>
            </a:endParaRPr>
          </a:p>
        </p:txBody>
      </p:sp>
      <p:sp>
        <p:nvSpPr>
          <p:cNvPr id="6" name="幻灯片编号占位符 5"/>
          <p:cNvSpPr>
            <a:spLocks noGrp="1"/>
          </p:cNvSpPr>
          <p:nvPr>
            <p:ph type="sldNum" sz="quarter" idx="12"/>
          </p:nvPr>
        </p:nvSpPr>
        <p:spPr/>
        <p:txBody>
          <a:bodyPr/>
          <a:lstStyle/>
          <a:p>
            <a:fld id="{0C913308-F349-4B6D-A68A-DD1791B4A57B}" type="slidenum">
              <a:rPr altLang="en-US" smtClean="0">
                <a:solidFill>
                  <a:srgbClr val="000000">
                    <a:lumMod val="65000"/>
                    <a:lumOff val="35000"/>
                  </a:srgbClr>
                </a:solidFill>
              </a:rPr>
              <a:pPr/>
              <a:t>‹#›</a:t>
            </a:fld>
            <a:endParaRPr altLang="en-US">
              <a:solidFill>
                <a:srgbClr val="000000">
                  <a:lumMod val="65000"/>
                  <a:lumOff val="35000"/>
                </a:srgbClr>
              </a:solidFill>
            </a:endParaRPr>
          </a:p>
        </p:txBody>
      </p:sp>
    </p:spTree>
    <p:extLst>
      <p:ext uri="{BB962C8B-B14F-4D97-AF65-F5344CB8AC3E}">
        <p14:creationId xmlns:p14="http://schemas.microsoft.com/office/powerpoint/2010/main" val="411876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2771" y="533400"/>
            <a:ext cx="1772112" cy="5486400"/>
          </a:xfrm>
        </p:spPr>
        <p:txBody>
          <a:bodyPr vert="eaVert"/>
          <a:lstStyle/>
          <a:p>
            <a:r>
              <a:rPr lang="zh-CN" altLang="en-US" smtClean="0"/>
              <a:t>单击此处编辑母版标题样式</a:t>
            </a:r>
            <a:endParaRPr lang="zh-CN"/>
          </a:p>
        </p:txBody>
      </p:sp>
      <p:sp>
        <p:nvSpPr>
          <p:cNvPr id="3" name="竖排文字占位符 2"/>
          <p:cNvSpPr>
            <a:spLocks noGrp="1"/>
          </p:cNvSpPr>
          <p:nvPr>
            <p:ph type="body" orient="vert" idx="1"/>
          </p:nvPr>
        </p:nvSpPr>
        <p:spPr>
          <a:xfrm>
            <a:off x="799118" y="533400"/>
            <a:ext cx="5602158"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4" name="日期占位符 3"/>
          <p:cNvSpPr>
            <a:spLocks noGrp="1"/>
          </p:cNvSpPr>
          <p:nvPr>
            <p:ph type="dt" sz="half" idx="10"/>
          </p:nvPr>
        </p:nvSpPr>
        <p:spPr/>
        <p:txBody>
          <a:bodyPr/>
          <a:lstStyle/>
          <a:p>
            <a:fld id="{530820CF-B880-4189-942D-D702A7CBA730}" type="datetimeFigureOut">
              <a:rPr altLang="en-US" smtClean="0">
                <a:solidFill>
                  <a:srgbClr val="000000">
                    <a:lumMod val="65000"/>
                    <a:lumOff val="35000"/>
                  </a:srgbClr>
                </a:solidFill>
              </a:rPr>
              <a:pPr/>
              <a:t>2018/11/20</a:t>
            </a:fld>
            <a:endParaRPr altLang="en-US">
              <a:solidFill>
                <a:srgbClr val="000000">
                  <a:lumMod val="65000"/>
                  <a:lumOff val="35000"/>
                </a:srgbClr>
              </a:solidFill>
            </a:endParaRPr>
          </a:p>
        </p:txBody>
      </p:sp>
      <p:sp>
        <p:nvSpPr>
          <p:cNvPr id="5" name="页脚占位符 4"/>
          <p:cNvSpPr>
            <a:spLocks noGrp="1"/>
          </p:cNvSpPr>
          <p:nvPr>
            <p:ph type="ftr" sz="quarter" idx="11"/>
          </p:nvPr>
        </p:nvSpPr>
        <p:spPr/>
        <p:txBody>
          <a:bodyPr/>
          <a:lstStyle/>
          <a:p>
            <a:endParaRPr altLang="en-US">
              <a:solidFill>
                <a:srgbClr val="000000">
                  <a:lumMod val="65000"/>
                  <a:lumOff val="35000"/>
                </a:srgbClr>
              </a:solidFill>
            </a:endParaRPr>
          </a:p>
        </p:txBody>
      </p:sp>
      <p:sp>
        <p:nvSpPr>
          <p:cNvPr id="6" name="幻灯片编号占位符 5"/>
          <p:cNvSpPr>
            <a:spLocks noGrp="1"/>
          </p:cNvSpPr>
          <p:nvPr>
            <p:ph type="sldNum" sz="quarter" idx="12"/>
          </p:nvPr>
        </p:nvSpPr>
        <p:spPr/>
        <p:txBody>
          <a:bodyPr/>
          <a:lstStyle/>
          <a:p>
            <a:fld id="{0C913308-F349-4B6D-A68A-DD1791B4A57B}" type="slidenum">
              <a:rPr altLang="en-US" smtClean="0">
                <a:solidFill>
                  <a:srgbClr val="000000">
                    <a:lumMod val="65000"/>
                    <a:lumOff val="35000"/>
                  </a:srgbClr>
                </a:solidFill>
              </a:rPr>
              <a:pPr/>
              <a:t>‹#›</a:t>
            </a:fld>
            <a:endParaRPr altLang="en-US">
              <a:solidFill>
                <a:srgbClr val="000000">
                  <a:lumMod val="65000"/>
                  <a:lumOff val="35000"/>
                </a:srgbClr>
              </a:solidFill>
            </a:endParaRPr>
          </a:p>
        </p:txBody>
      </p:sp>
    </p:spTree>
    <p:extLst>
      <p:ext uri="{BB962C8B-B14F-4D97-AF65-F5344CB8AC3E}">
        <p14:creationId xmlns:p14="http://schemas.microsoft.com/office/powerpoint/2010/main" val="108537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799120" y="533402"/>
            <a:ext cx="3772883" cy="2514601"/>
          </a:xfrm>
        </p:spPr>
        <p:txBody>
          <a:bodyPr>
            <a:normAutofit/>
          </a:bodyPr>
          <a:lstStyle>
            <a:lvl1pPr latinLnBrk="0">
              <a:defRPr lang="zh-CN" sz="5400"/>
            </a:lvl1pPr>
          </a:lstStyle>
          <a:p>
            <a:r>
              <a:rPr lang="zh-CN" altLang="en-US" smtClean="0"/>
              <a:t>单击此处编辑母版标题样式</a:t>
            </a:r>
            <a:endParaRPr lang="zh-CN" dirty="0"/>
          </a:p>
        </p:txBody>
      </p:sp>
      <p:sp>
        <p:nvSpPr>
          <p:cNvPr id="3" name="副标题 2"/>
          <p:cNvSpPr>
            <a:spLocks noGrp="1"/>
          </p:cNvSpPr>
          <p:nvPr>
            <p:ph type="subTitle" idx="1"/>
          </p:nvPr>
        </p:nvSpPr>
        <p:spPr>
          <a:xfrm>
            <a:off x="799120" y="3403600"/>
            <a:ext cx="3772883" cy="1397000"/>
          </a:xfrm>
        </p:spPr>
        <p:txBody>
          <a:bodyPr>
            <a:normAutofit/>
          </a:bodyPr>
          <a:lstStyle>
            <a:lvl1pPr marL="0" indent="0" algn="l" latinLnBrk="0">
              <a:spcBef>
                <a:spcPts val="600"/>
              </a:spcBef>
              <a:buNone/>
              <a:defRPr lang="zh-CN" sz="2400">
                <a:solidFill>
                  <a:schemeClr val="tx1">
                    <a:lumMod val="65000"/>
                    <a:lumOff val="35000"/>
                  </a:schemeClr>
                </a:solidFill>
              </a:defRPr>
            </a:lvl1pPr>
            <a:lvl2pPr marL="457200" indent="0" algn="ctr" latinLnBrk="0">
              <a:buNone/>
              <a:defRPr lang="zh-CN">
                <a:solidFill>
                  <a:schemeClr val="tx1">
                    <a:tint val="75000"/>
                  </a:schemeClr>
                </a:solidFill>
              </a:defRPr>
            </a:lvl2pPr>
            <a:lvl3pPr marL="914400" indent="0" algn="ctr" latinLnBrk="0">
              <a:buNone/>
              <a:defRPr lang="zh-CN">
                <a:solidFill>
                  <a:schemeClr val="tx1">
                    <a:tint val="75000"/>
                  </a:schemeClr>
                </a:solidFill>
              </a:defRPr>
            </a:lvl3pPr>
            <a:lvl4pPr marL="1371600" indent="0" algn="ctr" latinLnBrk="0">
              <a:buNone/>
              <a:defRPr lang="zh-CN">
                <a:solidFill>
                  <a:schemeClr val="tx1">
                    <a:tint val="75000"/>
                  </a:schemeClr>
                </a:solidFill>
              </a:defRPr>
            </a:lvl4pPr>
            <a:lvl5pPr marL="1828800" indent="0" algn="ctr" latinLnBrk="0">
              <a:buNone/>
              <a:defRPr lang="zh-CN">
                <a:solidFill>
                  <a:schemeClr val="tx1">
                    <a:tint val="75000"/>
                  </a:schemeClr>
                </a:solidFill>
              </a:defRPr>
            </a:lvl5pPr>
            <a:lvl6pPr marL="2286000" indent="0" algn="ctr" latinLnBrk="0">
              <a:buNone/>
              <a:defRPr lang="zh-CN">
                <a:solidFill>
                  <a:schemeClr val="tx1">
                    <a:tint val="75000"/>
                  </a:schemeClr>
                </a:solidFill>
              </a:defRPr>
            </a:lvl6pPr>
            <a:lvl7pPr marL="2743200" indent="0" algn="ctr" latinLnBrk="0">
              <a:buNone/>
              <a:defRPr lang="zh-CN">
                <a:solidFill>
                  <a:schemeClr val="tx1">
                    <a:tint val="75000"/>
                  </a:schemeClr>
                </a:solidFill>
              </a:defRPr>
            </a:lvl7pPr>
            <a:lvl8pPr marL="3200400" indent="0" algn="ctr" latinLnBrk="0">
              <a:buNone/>
              <a:defRPr lang="zh-CN">
                <a:solidFill>
                  <a:schemeClr val="tx1">
                    <a:tint val="75000"/>
                  </a:schemeClr>
                </a:solidFill>
              </a:defRPr>
            </a:lvl8pPr>
            <a:lvl9pPr marL="3657600" indent="0" algn="ctr" latinLnBrk="0">
              <a:buNone/>
              <a:defRPr lang="zh-CN">
                <a:solidFill>
                  <a:schemeClr val="tx1">
                    <a:tint val="75000"/>
                  </a:schemeClr>
                </a:solidFill>
              </a:defRPr>
            </a:lvl9pPr>
          </a:lstStyle>
          <a:p>
            <a:r>
              <a:rPr lang="zh-CN" altLang="en-US" smtClean="0"/>
              <a:t>单击此处编辑母版副标题样式</a:t>
            </a:r>
            <a:endParaRPr lang="zh-CN"/>
          </a:p>
        </p:txBody>
      </p:sp>
      <p:sp>
        <p:nvSpPr>
          <p:cNvPr id="4" name="日期占位符 3"/>
          <p:cNvSpPr>
            <a:spLocks noGrp="1"/>
          </p:cNvSpPr>
          <p:nvPr>
            <p:ph type="dt" sz="half" idx="10"/>
          </p:nvPr>
        </p:nvSpPr>
        <p:spPr/>
        <p:txBody>
          <a:bodyPr/>
          <a:lstStyle/>
          <a:p>
            <a:fld id="{E6F9B8CD-342D-4579-98EC-A8FD6B7370E1}" type="datetimeFigureOut">
              <a:rPr lang="en-US" smtClean="0">
                <a:solidFill>
                  <a:srgbClr val="000000">
                    <a:lumMod val="65000"/>
                    <a:lumOff val="35000"/>
                  </a:srgbClr>
                </a:solidFill>
              </a:rPr>
              <a:pPr/>
              <a:t>11/20/2018</a:t>
            </a:fld>
            <a:endParaRPr lang="en-US" dirty="0">
              <a:solidFill>
                <a:srgbClr val="000000">
                  <a:lumMod val="65000"/>
                  <a:lumOff val="35000"/>
                </a:srgbClr>
              </a:solidFill>
            </a:endParaRPr>
          </a:p>
        </p:txBody>
      </p:sp>
      <p:sp>
        <p:nvSpPr>
          <p:cNvPr id="5" name="页脚占位符 4"/>
          <p:cNvSpPr>
            <a:spLocks noGrp="1"/>
          </p:cNvSpPr>
          <p:nvPr>
            <p:ph type="ftr" sz="quarter" idx="11"/>
          </p:nvPr>
        </p:nvSpPr>
        <p:spPr/>
        <p:txBody>
          <a:bodyPr/>
          <a:lstStyle/>
          <a:p>
            <a:endParaRPr lang="en-US" dirty="0">
              <a:solidFill>
                <a:srgbClr val="000000">
                  <a:lumMod val="65000"/>
                  <a:lumOff val="35000"/>
                </a:srgbClr>
              </a:solidFill>
            </a:endParaRPr>
          </a:p>
        </p:txBody>
      </p:sp>
      <p:sp>
        <p:nvSpPr>
          <p:cNvPr id="6" name="幻灯片编号占位符 5"/>
          <p:cNvSpPr>
            <a:spLocks noGrp="1"/>
          </p:cNvSpPr>
          <p:nvPr>
            <p:ph type="sldNum" sz="quarter" idx="12"/>
          </p:nvPr>
        </p:nvSpPr>
        <p:spPr/>
        <p:txBody>
          <a:bodyPr/>
          <a:lstStyle/>
          <a:p>
            <a:fld id="{2BBB5E19-F10A-4C2F-BF6F-11C513378A2E}" type="slidenum">
              <a:rPr lang="en-US" smtClean="0">
                <a:solidFill>
                  <a:srgbClr val="000000">
                    <a:lumMod val="65000"/>
                    <a:lumOff val="35000"/>
                  </a:srgbClr>
                </a:solidFill>
              </a:rPr>
              <a:pPr/>
              <a:t>‹#›</a:t>
            </a:fld>
            <a:endParaRPr lang="en-US" dirty="0">
              <a:solidFill>
                <a:srgbClr val="000000">
                  <a:lumMod val="65000"/>
                  <a:lumOff val="35000"/>
                </a:srgbClr>
              </a:solidFill>
            </a:endParaRPr>
          </a:p>
        </p:txBody>
      </p:sp>
    </p:spTree>
    <p:extLst>
      <p:ext uri="{BB962C8B-B14F-4D97-AF65-F5344CB8AC3E}">
        <p14:creationId xmlns:p14="http://schemas.microsoft.com/office/powerpoint/2010/main" val="1104147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日期占位符 3"/>
          <p:cNvSpPr>
            <a:spLocks noGrp="1"/>
          </p:cNvSpPr>
          <p:nvPr>
            <p:ph type="dt" sz="half" idx="10"/>
          </p:nvPr>
        </p:nvSpPr>
        <p:spPr/>
        <p:txBody>
          <a:bodyPr/>
          <a:lstStyle/>
          <a:p>
            <a:fld id="{530820CF-B880-4189-942D-D702A7CBA730}" type="datetimeFigureOut">
              <a:rPr altLang="en-US" smtClean="0">
                <a:solidFill>
                  <a:srgbClr val="000000">
                    <a:lumMod val="65000"/>
                    <a:lumOff val="35000"/>
                  </a:srgbClr>
                </a:solidFill>
              </a:rPr>
              <a:pPr/>
              <a:t>2018/11/20</a:t>
            </a:fld>
            <a:endParaRPr altLang="en-US">
              <a:solidFill>
                <a:srgbClr val="000000">
                  <a:lumMod val="65000"/>
                  <a:lumOff val="35000"/>
                </a:srgbClr>
              </a:solidFill>
            </a:endParaRPr>
          </a:p>
        </p:txBody>
      </p:sp>
      <p:sp>
        <p:nvSpPr>
          <p:cNvPr id="5" name="页脚占位符 4"/>
          <p:cNvSpPr>
            <a:spLocks noGrp="1"/>
          </p:cNvSpPr>
          <p:nvPr>
            <p:ph type="ftr" sz="quarter" idx="11"/>
          </p:nvPr>
        </p:nvSpPr>
        <p:spPr/>
        <p:txBody>
          <a:bodyPr/>
          <a:lstStyle/>
          <a:p>
            <a:endParaRPr altLang="en-US">
              <a:solidFill>
                <a:srgbClr val="000000">
                  <a:lumMod val="65000"/>
                  <a:lumOff val="35000"/>
                </a:srgbClr>
              </a:solidFill>
            </a:endParaRPr>
          </a:p>
        </p:txBody>
      </p:sp>
      <p:sp>
        <p:nvSpPr>
          <p:cNvPr id="6" name="幻灯片编号占位符 5"/>
          <p:cNvSpPr>
            <a:spLocks noGrp="1"/>
          </p:cNvSpPr>
          <p:nvPr>
            <p:ph type="sldNum" sz="quarter" idx="12"/>
          </p:nvPr>
        </p:nvSpPr>
        <p:spPr/>
        <p:txBody>
          <a:bodyPr/>
          <a:lstStyle/>
          <a:p>
            <a:fld id="{0C913308-F349-4B6D-A68A-DD1791B4A57B}" type="slidenum">
              <a:rPr altLang="en-US" smtClean="0">
                <a:solidFill>
                  <a:srgbClr val="000000">
                    <a:lumMod val="65000"/>
                    <a:lumOff val="35000"/>
                  </a:srgbClr>
                </a:solidFill>
              </a:rPr>
              <a:pPr/>
              <a:t>‹#›</a:t>
            </a:fld>
            <a:endParaRPr altLang="en-US">
              <a:solidFill>
                <a:srgbClr val="000000">
                  <a:lumMod val="65000"/>
                  <a:lumOff val="35000"/>
                </a:srgbClr>
              </a:solidFill>
            </a:endParaRPr>
          </a:p>
        </p:txBody>
      </p:sp>
    </p:spTree>
    <p:extLst>
      <p:ext uri="{BB962C8B-B14F-4D97-AF65-F5344CB8AC3E}">
        <p14:creationId xmlns:p14="http://schemas.microsoft.com/office/powerpoint/2010/main" val="1148923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99119" y="533400"/>
            <a:ext cx="6516797" cy="2286000"/>
          </a:xfrm>
        </p:spPr>
        <p:txBody>
          <a:bodyPr anchor="b">
            <a:normAutofit/>
          </a:bodyPr>
          <a:lstStyle>
            <a:lvl1pPr algn="l" latinLnBrk="0">
              <a:defRPr lang="zh-CN" sz="5400" b="1" cap="none" baseline="0"/>
            </a:lvl1pPr>
          </a:lstStyle>
          <a:p>
            <a:r>
              <a:rPr lang="zh-CN" altLang="en-US" smtClean="0"/>
              <a:t>单击此处编辑母版标题样式</a:t>
            </a:r>
            <a:endParaRPr lang="zh-CN" dirty="0"/>
          </a:p>
        </p:txBody>
      </p:sp>
      <p:sp>
        <p:nvSpPr>
          <p:cNvPr id="3" name="文本占位符 2"/>
          <p:cNvSpPr>
            <a:spLocks noGrp="1"/>
          </p:cNvSpPr>
          <p:nvPr>
            <p:ph type="body" idx="1"/>
          </p:nvPr>
        </p:nvSpPr>
        <p:spPr>
          <a:xfrm>
            <a:off x="799119" y="3124200"/>
            <a:ext cx="6516797" cy="1371600"/>
          </a:xfrm>
        </p:spPr>
        <p:txBody>
          <a:bodyPr anchor="t">
            <a:normAutofit/>
          </a:bodyPr>
          <a:lstStyle>
            <a:lvl1pPr marL="0" indent="0" latinLnBrk="0">
              <a:spcBef>
                <a:spcPts val="600"/>
              </a:spcBef>
              <a:buNone/>
              <a:defRPr lang="zh-CN" sz="2400">
                <a:solidFill>
                  <a:schemeClr val="tx1">
                    <a:lumMod val="65000"/>
                    <a:lumOff val="35000"/>
                  </a:schemeClr>
                </a:solidFill>
              </a:defRPr>
            </a:lvl1pPr>
            <a:lvl2pPr marL="457200" indent="0" latinLnBrk="0">
              <a:buNone/>
              <a:defRPr lang="zh-CN" sz="1800">
                <a:solidFill>
                  <a:schemeClr val="tx1">
                    <a:tint val="75000"/>
                  </a:schemeClr>
                </a:solidFill>
              </a:defRPr>
            </a:lvl2pPr>
            <a:lvl3pPr marL="914400" indent="0" latinLnBrk="0">
              <a:buNone/>
              <a:defRPr lang="zh-CN" sz="1600">
                <a:solidFill>
                  <a:schemeClr val="tx1">
                    <a:tint val="75000"/>
                  </a:schemeClr>
                </a:solidFill>
              </a:defRPr>
            </a:lvl3pPr>
            <a:lvl4pPr marL="1371600" indent="0" latinLnBrk="0">
              <a:buNone/>
              <a:defRPr lang="zh-CN" sz="1400">
                <a:solidFill>
                  <a:schemeClr val="tx1">
                    <a:tint val="75000"/>
                  </a:schemeClr>
                </a:solidFill>
              </a:defRPr>
            </a:lvl4pPr>
            <a:lvl5pPr marL="1828800" indent="0" latinLnBrk="0">
              <a:buNone/>
              <a:defRPr lang="zh-CN" sz="1400">
                <a:solidFill>
                  <a:schemeClr val="tx1">
                    <a:tint val="75000"/>
                  </a:schemeClr>
                </a:solidFill>
              </a:defRPr>
            </a:lvl5pPr>
            <a:lvl6pPr marL="2286000" indent="0" latinLnBrk="0">
              <a:buNone/>
              <a:defRPr lang="zh-CN" sz="1400">
                <a:solidFill>
                  <a:schemeClr val="tx1">
                    <a:tint val="75000"/>
                  </a:schemeClr>
                </a:solidFill>
              </a:defRPr>
            </a:lvl6pPr>
            <a:lvl7pPr marL="2743200" indent="0" latinLnBrk="0">
              <a:buNone/>
              <a:defRPr lang="zh-CN" sz="1400">
                <a:solidFill>
                  <a:schemeClr val="tx1">
                    <a:tint val="75000"/>
                  </a:schemeClr>
                </a:solidFill>
              </a:defRPr>
            </a:lvl7pPr>
            <a:lvl8pPr marL="3200400" indent="0" latinLnBrk="0">
              <a:buNone/>
              <a:defRPr lang="zh-CN" sz="1400">
                <a:solidFill>
                  <a:schemeClr val="tx1">
                    <a:tint val="75000"/>
                  </a:schemeClr>
                </a:solidFill>
              </a:defRPr>
            </a:lvl8pPr>
            <a:lvl9pPr marL="3657600" indent="0" latinLnBrk="0">
              <a:buNone/>
              <a:defRPr lang="zh-CN"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E6F9B8CD-342D-4579-98EC-A8FD6B7370E1}" type="datetimeFigureOut">
              <a:rPr lang="en-US" smtClean="0">
                <a:solidFill>
                  <a:srgbClr val="000000">
                    <a:lumMod val="65000"/>
                    <a:lumOff val="35000"/>
                  </a:srgbClr>
                </a:solidFill>
              </a:rPr>
              <a:pPr/>
              <a:t>11/20/2018</a:t>
            </a:fld>
            <a:endParaRPr lang="en-US">
              <a:solidFill>
                <a:srgbClr val="000000">
                  <a:lumMod val="65000"/>
                  <a:lumOff val="35000"/>
                </a:srgbClr>
              </a:solidFill>
            </a:endParaRPr>
          </a:p>
        </p:txBody>
      </p:sp>
      <p:sp>
        <p:nvSpPr>
          <p:cNvPr id="5" name="页脚占位符 4"/>
          <p:cNvSpPr>
            <a:spLocks noGrp="1"/>
          </p:cNvSpPr>
          <p:nvPr>
            <p:ph type="ftr" sz="quarter" idx="11"/>
          </p:nvPr>
        </p:nvSpPr>
        <p:spPr/>
        <p:txBody>
          <a:bodyPr/>
          <a:lstStyle/>
          <a:p>
            <a:endParaRPr lang="en-US">
              <a:solidFill>
                <a:srgbClr val="000000">
                  <a:lumMod val="65000"/>
                  <a:lumOff val="35000"/>
                </a:srgbClr>
              </a:solidFill>
            </a:endParaRPr>
          </a:p>
        </p:txBody>
      </p:sp>
      <p:sp>
        <p:nvSpPr>
          <p:cNvPr id="6" name="幻灯片编号占位符 5"/>
          <p:cNvSpPr>
            <a:spLocks noGrp="1"/>
          </p:cNvSpPr>
          <p:nvPr>
            <p:ph type="sldNum" sz="quarter" idx="12"/>
          </p:nvPr>
        </p:nvSpPr>
        <p:spPr/>
        <p:txBody>
          <a:bodyPr/>
          <a:lstStyle/>
          <a:p>
            <a:fld id="{2BBB5E19-F10A-4C2F-BF6F-11C513378A2E}" type="slidenum">
              <a:rPr lang="en-US" smtClean="0">
                <a:solidFill>
                  <a:srgbClr val="000000">
                    <a:lumMod val="65000"/>
                    <a:lumOff val="35000"/>
                  </a:srgbClr>
                </a:solidFill>
              </a:rPr>
              <a:pPr/>
              <a:t>‹#›</a:t>
            </a:fld>
            <a:endParaRPr lang="en-US">
              <a:solidFill>
                <a:srgbClr val="000000">
                  <a:lumMod val="65000"/>
                  <a:lumOff val="35000"/>
                </a:srgbClr>
              </a:solidFill>
            </a:endParaRPr>
          </a:p>
        </p:txBody>
      </p:sp>
    </p:spTree>
    <p:extLst>
      <p:ext uri="{BB962C8B-B14F-4D97-AF65-F5344CB8AC3E}">
        <p14:creationId xmlns:p14="http://schemas.microsoft.com/office/powerpoint/2010/main" val="605391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dirty="0"/>
          </a:p>
        </p:txBody>
      </p:sp>
      <p:sp>
        <p:nvSpPr>
          <p:cNvPr id="3" name="内容占位符 2"/>
          <p:cNvSpPr>
            <a:spLocks noGrp="1"/>
          </p:cNvSpPr>
          <p:nvPr>
            <p:ph sz="half" idx="1"/>
          </p:nvPr>
        </p:nvSpPr>
        <p:spPr>
          <a:xfrm>
            <a:off x="799118" y="1828800"/>
            <a:ext cx="3189801" cy="41910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内容占位符 3"/>
          <p:cNvSpPr>
            <a:spLocks noGrp="1"/>
          </p:cNvSpPr>
          <p:nvPr>
            <p:ph sz="half" idx="2"/>
          </p:nvPr>
        </p:nvSpPr>
        <p:spPr>
          <a:xfrm>
            <a:off x="4099517" y="1828800"/>
            <a:ext cx="3189801" cy="41910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5" name="日期占位符 4"/>
          <p:cNvSpPr>
            <a:spLocks noGrp="1"/>
          </p:cNvSpPr>
          <p:nvPr>
            <p:ph type="dt" sz="half" idx="10"/>
          </p:nvPr>
        </p:nvSpPr>
        <p:spPr/>
        <p:txBody>
          <a:bodyPr/>
          <a:lstStyle/>
          <a:p>
            <a:fld id="{530820CF-B880-4189-942D-D702A7CBA730}" type="datetimeFigureOut">
              <a:rPr altLang="en-US" smtClean="0">
                <a:solidFill>
                  <a:srgbClr val="000000">
                    <a:lumMod val="65000"/>
                    <a:lumOff val="35000"/>
                  </a:srgbClr>
                </a:solidFill>
              </a:rPr>
              <a:pPr/>
              <a:t>2018/11/20</a:t>
            </a:fld>
            <a:endParaRPr altLang="en-US">
              <a:solidFill>
                <a:srgbClr val="000000">
                  <a:lumMod val="65000"/>
                  <a:lumOff val="35000"/>
                </a:srgbClr>
              </a:solidFill>
            </a:endParaRPr>
          </a:p>
        </p:txBody>
      </p:sp>
      <p:sp>
        <p:nvSpPr>
          <p:cNvPr id="6" name="页脚占位符 5"/>
          <p:cNvSpPr>
            <a:spLocks noGrp="1"/>
          </p:cNvSpPr>
          <p:nvPr>
            <p:ph type="ftr" sz="quarter" idx="11"/>
          </p:nvPr>
        </p:nvSpPr>
        <p:spPr/>
        <p:txBody>
          <a:bodyPr/>
          <a:lstStyle/>
          <a:p>
            <a:endParaRPr altLang="en-US">
              <a:solidFill>
                <a:srgbClr val="000000">
                  <a:lumMod val="65000"/>
                  <a:lumOff val="35000"/>
                </a:srgbClr>
              </a:solidFill>
            </a:endParaRPr>
          </a:p>
        </p:txBody>
      </p:sp>
      <p:sp>
        <p:nvSpPr>
          <p:cNvPr id="7" name="幻灯片编号占位符 6"/>
          <p:cNvSpPr>
            <a:spLocks noGrp="1"/>
          </p:cNvSpPr>
          <p:nvPr>
            <p:ph type="sldNum" sz="quarter" idx="12"/>
          </p:nvPr>
        </p:nvSpPr>
        <p:spPr/>
        <p:txBody>
          <a:bodyPr/>
          <a:lstStyle/>
          <a:p>
            <a:fld id="{0C913308-F349-4B6D-A68A-DD1791B4A57B}" type="slidenum">
              <a:rPr altLang="en-US" smtClean="0">
                <a:solidFill>
                  <a:srgbClr val="000000">
                    <a:lumMod val="65000"/>
                    <a:lumOff val="35000"/>
                  </a:srgbClr>
                </a:solidFill>
              </a:rPr>
              <a:pPr/>
              <a:t>‹#›</a:t>
            </a:fld>
            <a:endParaRPr altLang="en-US">
              <a:solidFill>
                <a:srgbClr val="000000">
                  <a:lumMod val="65000"/>
                  <a:lumOff val="35000"/>
                </a:srgbClr>
              </a:solidFill>
            </a:endParaRPr>
          </a:p>
        </p:txBody>
      </p:sp>
    </p:spTree>
    <p:extLst>
      <p:ext uri="{BB962C8B-B14F-4D97-AF65-F5344CB8AC3E}">
        <p14:creationId xmlns:p14="http://schemas.microsoft.com/office/powerpoint/2010/main" val="3892084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99118" y="533400"/>
            <a:ext cx="6516799" cy="1066800"/>
          </a:xfrm>
        </p:spPr>
        <p:txBody>
          <a:bodyPr/>
          <a:lstStyle>
            <a:lvl1pPr latinLnBrk="0">
              <a:defRPr lang="zh-CN"/>
            </a:lvl1pPr>
          </a:lstStyle>
          <a:p>
            <a:r>
              <a:rPr lang="zh-CN" altLang="en-US" smtClean="0"/>
              <a:t>单击此处编辑母版标题样式</a:t>
            </a:r>
            <a:endParaRPr lang="zh-CN" dirty="0"/>
          </a:p>
        </p:txBody>
      </p:sp>
      <p:sp>
        <p:nvSpPr>
          <p:cNvPr id="3" name="文本占位符 2"/>
          <p:cNvSpPr>
            <a:spLocks noGrp="1"/>
          </p:cNvSpPr>
          <p:nvPr>
            <p:ph type="body" idx="1"/>
          </p:nvPr>
        </p:nvSpPr>
        <p:spPr>
          <a:xfrm>
            <a:off x="799118" y="1828800"/>
            <a:ext cx="3189801" cy="685801"/>
          </a:xfrm>
        </p:spPr>
        <p:txBody>
          <a:bodyPr anchor="ctr">
            <a:normAutofit/>
          </a:bodyPr>
          <a:lstStyle>
            <a:lvl1pPr marL="0" indent="0" latinLnBrk="0">
              <a:spcBef>
                <a:spcPts val="0"/>
              </a:spcBef>
              <a:buNone/>
              <a:defRPr lang="zh-CN" sz="2000" b="0"/>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smtClean="0"/>
              <a:t>单击此处编辑母版文本样式</a:t>
            </a:r>
          </a:p>
        </p:txBody>
      </p:sp>
      <p:sp>
        <p:nvSpPr>
          <p:cNvPr id="4" name="内容占位符 3"/>
          <p:cNvSpPr>
            <a:spLocks noGrp="1"/>
          </p:cNvSpPr>
          <p:nvPr>
            <p:ph sz="half" idx="2"/>
          </p:nvPr>
        </p:nvSpPr>
        <p:spPr>
          <a:xfrm>
            <a:off x="799118" y="2590800"/>
            <a:ext cx="3189801" cy="34290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5" name="文本占位符 4"/>
          <p:cNvSpPr>
            <a:spLocks noGrp="1"/>
          </p:cNvSpPr>
          <p:nvPr>
            <p:ph type="body" sz="quarter" idx="3"/>
          </p:nvPr>
        </p:nvSpPr>
        <p:spPr>
          <a:xfrm>
            <a:off x="4126116" y="1828800"/>
            <a:ext cx="3189801" cy="685801"/>
          </a:xfrm>
        </p:spPr>
        <p:txBody>
          <a:bodyPr anchor="ctr">
            <a:normAutofit/>
          </a:bodyPr>
          <a:lstStyle>
            <a:lvl1pPr marL="0" indent="0" latinLnBrk="0">
              <a:spcBef>
                <a:spcPts val="0"/>
              </a:spcBef>
              <a:buNone/>
              <a:defRPr lang="zh-CN" sz="2000" b="0"/>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smtClean="0"/>
              <a:t>单击此处编辑母版文本样式</a:t>
            </a:r>
          </a:p>
        </p:txBody>
      </p:sp>
      <p:sp>
        <p:nvSpPr>
          <p:cNvPr id="6" name="内容占位符 5"/>
          <p:cNvSpPr>
            <a:spLocks noGrp="1"/>
          </p:cNvSpPr>
          <p:nvPr>
            <p:ph sz="quarter" idx="4"/>
          </p:nvPr>
        </p:nvSpPr>
        <p:spPr>
          <a:xfrm>
            <a:off x="4126116" y="2590800"/>
            <a:ext cx="3189801" cy="34290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7" name="日期占位符 6"/>
          <p:cNvSpPr>
            <a:spLocks noGrp="1"/>
          </p:cNvSpPr>
          <p:nvPr>
            <p:ph type="dt" sz="half" idx="10"/>
          </p:nvPr>
        </p:nvSpPr>
        <p:spPr/>
        <p:txBody>
          <a:bodyPr/>
          <a:lstStyle/>
          <a:p>
            <a:fld id="{530820CF-B880-4189-942D-D702A7CBA730}" type="datetimeFigureOut">
              <a:rPr altLang="en-US" smtClean="0">
                <a:solidFill>
                  <a:srgbClr val="000000">
                    <a:lumMod val="65000"/>
                    <a:lumOff val="35000"/>
                  </a:srgbClr>
                </a:solidFill>
              </a:rPr>
              <a:pPr/>
              <a:t>2018/11/20</a:t>
            </a:fld>
            <a:endParaRPr altLang="en-US">
              <a:solidFill>
                <a:srgbClr val="000000">
                  <a:lumMod val="65000"/>
                  <a:lumOff val="35000"/>
                </a:srgbClr>
              </a:solidFill>
            </a:endParaRPr>
          </a:p>
        </p:txBody>
      </p:sp>
      <p:sp>
        <p:nvSpPr>
          <p:cNvPr id="8" name="页脚占位符 7"/>
          <p:cNvSpPr>
            <a:spLocks noGrp="1"/>
          </p:cNvSpPr>
          <p:nvPr>
            <p:ph type="ftr" sz="quarter" idx="11"/>
          </p:nvPr>
        </p:nvSpPr>
        <p:spPr/>
        <p:txBody>
          <a:bodyPr/>
          <a:lstStyle/>
          <a:p>
            <a:endParaRPr altLang="en-US">
              <a:solidFill>
                <a:srgbClr val="000000">
                  <a:lumMod val="65000"/>
                  <a:lumOff val="35000"/>
                </a:srgbClr>
              </a:solidFill>
            </a:endParaRPr>
          </a:p>
        </p:txBody>
      </p:sp>
      <p:sp>
        <p:nvSpPr>
          <p:cNvPr id="9" name="幻灯片编号占位符 8"/>
          <p:cNvSpPr>
            <a:spLocks noGrp="1"/>
          </p:cNvSpPr>
          <p:nvPr>
            <p:ph type="sldNum" sz="quarter" idx="12"/>
          </p:nvPr>
        </p:nvSpPr>
        <p:spPr/>
        <p:txBody>
          <a:bodyPr/>
          <a:lstStyle/>
          <a:p>
            <a:fld id="{0C913308-F349-4B6D-A68A-DD1791B4A57B}" type="slidenum">
              <a:rPr altLang="en-US" smtClean="0">
                <a:solidFill>
                  <a:srgbClr val="000000">
                    <a:lumMod val="65000"/>
                    <a:lumOff val="35000"/>
                  </a:srgbClr>
                </a:solidFill>
              </a:rPr>
              <a:pPr/>
              <a:t>‹#›</a:t>
            </a:fld>
            <a:endParaRPr altLang="en-US">
              <a:solidFill>
                <a:srgbClr val="000000">
                  <a:lumMod val="65000"/>
                  <a:lumOff val="35000"/>
                </a:srgbClr>
              </a:solidFill>
            </a:endParaRPr>
          </a:p>
        </p:txBody>
      </p:sp>
    </p:spTree>
    <p:extLst>
      <p:ext uri="{BB962C8B-B14F-4D97-AF65-F5344CB8AC3E}">
        <p14:creationId xmlns:p14="http://schemas.microsoft.com/office/powerpoint/2010/main" val="168212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dirty="0"/>
          </a:p>
        </p:txBody>
      </p:sp>
      <p:sp>
        <p:nvSpPr>
          <p:cNvPr id="3" name="日期占位符 2"/>
          <p:cNvSpPr>
            <a:spLocks noGrp="1"/>
          </p:cNvSpPr>
          <p:nvPr>
            <p:ph type="dt" sz="half" idx="10"/>
          </p:nvPr>
        </p:nvSpPr>
        <p:spPr/>
        <p:txBody>
          <a:bodyPr/>
          <a:lstStyle/>
          <a:p>
            <a:fld id="{530820CF-B880-4189-942D-D702A7CBA730}" type="datetimeFigureOut">
              <a:rPr altLang="en-US" smtClean="0">
                <a:solidFill>
                  <a:srgbClr val="000000">
                    <a:lumMod val="65000"/>
                    <a:lumOff val="35000"/>
                  </a:srgbClr>
                </a:solidFill>
              </a:rPr>
              <a:pPr/>
              <a:t>2018/11/20</a:t>
            </a:fld>
            <a:endParaRPr altLang="en-US">
              <a:solidFill>
                <a:srgbClr val="000000">
                  <a:lumMod val="65000"/>
                  <a:lumOff val="35000"/>
                </a:srgbClr>
              </a:solidFill>
            </a:endParaRPr>
          </a:p>
        </p:txBody>
      </p:sp>
      <p:sp>
        <p:nvSpPr>
          <p:cNvPr id="4" name="页脚占位符 3"/>
          <p:cNvSpPr>
            <a:spLocks noGrp="1"/>
          </p:cNvSpPr>
          <p:nvPr>
            <p:ph type="ftr" sz="quarter" idx="11"/>
          </p:nvPr>
        </p:nvSpPr>
        <p:spPr/>
        <p:txBody>
          <a:bodyPr/>
          <a:lstStyle/>
          <a:p>
            <a:endParaRPr altLang="en-US">
              <a:solidFill>
                <a:srgbClr val="000000">
                  <a:lumMod val="65000"/>
                  <a:lumOff val="35000"/>
                </a:srgbClr>
              </a:solidFill>
            </a:endParaRPr>
          </a:p>
        </p:txBody>
      </p:sp>
      <p:sp>
        <p:nvSpPr>
          <p:cNvPr id="5" name="幻灯片编号占位符 4"/>
          <p:cNvSpPr>
            <a:spLocks noGrp="1"/>
          </p:cNvSpPr>
          <p:nvPr>
            <p:ph type="sldNum" sz="quarter" idx="12"/>
          </p:nvPr>
        </p:nvSpPr>
        <p:spPr/>
        <p:txBody>
          <a:bodyPr/>
          <a:lstStyle/>
          <a:p>
            <a:fld id="{0C913308-F349-4B6D-A68A-DD1791B4A57B}" type="slidenum">
              <a:rPr altLang="en-US" smtClean="0">
                <a:solidFill>
                  <a:srgbClr val="000000">
                    <a:lumMod val="65000"/>
                    <a:lumOff val="35000"/>
                  </a:srgbClr>
                </a:solidFill>
              </a:rPr>
              <a:pPr/>
              <a:t>‹#›</a:t>
            </a:fld>
            <a:endParaRPr altLang="en-US">
              <a:solidFill>
                <a:srgbClr val="000000">
                  <a:lumMod val="65000"/>
                  <a:lumOff val="35000"/>
                </a:srgbClr>
              </a:solidFill>
            </a:endParaRPr>
          </a:p>
        </p:txBody>
      </p:sp>
    </p:spTree>
    <p:extLst>
      <p:ext uri="{BB962C8B-B14F-4D97-AF65-F5344CB8AC3E}">
        <p14:creationId xmlns:p14="http://schemas.microsoft.com/office/powerpoint/2010/main" val="363036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altLang="en-US" smtClean="0">
                <a:solidFill>
                  <a:srgbClr val="000000">
                    <a:lumMod val="65000"/>
                    <a:lumOff val="35000"/>
                  </a:srgbClr>
                </a:solidFill>
              </a:rPr>
              <a:pPr/>
              <a:t>2018/11/20</a:t>
            </a:fld>
            <a:endParaRPr altLang="en-US">
              <a:solidFill>
                <a:srgbClr val="000000">
                  <a:lumMod val="65000"/>
                  <a:lumOff val="35000"/>
                </a:srgbClr>
              </a:solidFill>
            </a:endParaRPr>
          </a:p>
        </p:txBody>
      </p:sp>
      <p:sp>
        <p:nvSpPr>
          <p:cNvPr id="3" name="页脚占位符 2"/>
          <p:cNvSpPr>
            <a:spLocks noGrp="1"/>
          </p:cNvSpPr>
          <p:nvPr>
            <p:ph type="ftr" sz="quarter" idx="11"/>
          </p:nvPr>
        </p:nvSpPr>
        <p:spPr/>
        <p:txBody>
          <a:bodyPr/>
          <a:lstStyle/>
          <a:p>
            <a:endParaRPr altLang="en-US">
              <a:solidFill>
                <a:srgbClr val="000000">
                  <a:lumMod val="65000"/>
                  <a:lumOff val="35000"/>
                </a:srgbClr>
              </a:solidFill>
            </a:endParaRPr>
          </a:p>
        </p:txBody>
      </p:sp>
      <p:sp>
        <p:nvSpPr>
          <p:cNvPr id="4" name="幻灯片编号占位符 3"/>
          <p:cNvSpPr>
            <a:spLocks noGrp="1"/>
          </p:cNvSpPr>
          <p:nvPr>
            <p:ph type="sldNum" sz="quarter" idx="12"/>
          </p:nvPr>
        </p:nvSpPr>
        <p:spPr/>
        <p:txBody>
          <a:bodyPr/>
          <a:lstStyle/>
          <a:p>
            <a:fld id="{0C913308-F349-4B6D-A68A-DD1791B4A57B}" type="slidenum">
              <a:rPr altLang="en-US" smtClean="0">
                <a:solidFill>
                  <a:srgbClr val="000000">
                    <a:lumMod val="65000"/>
                    <a:lumOff val="35000"/>
                  </a:srgbClr>
                </a:solidFill>
              </a:rPr>
              <a:pPr/>
              <a:t>‹#›</a:t>
            </a:fld>
            <a:endParaRPr altLang="en-US">
              <a:solidFill>
                <a:srgbClr val="000000">
                  <a:lumMod val="65000"/>
                  <a:lumOff val="35000"/>
                </a:srgbClr>
              </a:solidFill>
            </a:endParaRPr>
          </a:p>
        </p:txBody>
      </p:sp>
    </p:spTree>
    <p:extLst>
      <p:ext uri="{BB962C8B-B14F-4D97-AF65-F5344CB8AC3E}">
        <p14:creationId xmlns:p14="http://schemas.microsoft.com/office/powerpoint/2010/main" val="1239632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9909"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1049910"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1048578" name="日期占位符 1048577"/>
          <p:cNvSpPr>
            <a:spLocks noGrp="1"/>
          </p:cNvSpPr>
          <p:nvPr>
            <p:ph type="dt" sz="half" idx="2"/>
          </p:nvPr>
        </p:nvSpPr>
        <p:spPr>
          <a:xfrm>
            <a:off x="457200" y="6245225"/>
            <a:ext cx="2133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eaLnBrk="1" latinLnBrk="1" hangingPunct="1"/>
            <a:endParaRPr lang="en-US" altLang="zh-CN" sz="1400" b="0">
              <a:ea typeface="宋体" pitchFamily="2" charset="-122"/>
            </a:endParaRPr>
          </a:p>
        </p:txBody>
      </p:sp>
      <p:sp>
        <p:nvSpPr>
          <p:cNvPr id="1048580" name="灯片编号占位符 1048579"/>
          <p:cNvSpPr>
            <a:spLocks noGrp="1"/>
          </p:cNvSpPr>
          <p:nvPr>
            <p:ph type="sldNum" sz="quarter" idx="4"/>
          </p:nvPr>
        </p:nvSpPr>
        <p:spPr>
          <a:xfrm>
            <a:off x="6553200" y="6245225"/>
            <a:ext cx="2133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algn="r" eaLnBrk="1" latinLnBrk="1" hangingPunct="1"/>
            <a:fld id="{566ABCEB-ACFC-4714-9973-3DA970169C29}" type="slidenum">
              <a:rPr lang="en-US" altLang="zh-CN" sz="1400" b="0">
                <a:ea typeface="宋体" pitchFamily="2" charset="-122"/>
              </a:rPr>
              <a:pPr lvl="0" algn="r" eaLnBrk="1" latinLnBrk="1" hangingPunct="1"/>
              <a:t>‹#›</a:t>
            </a:fld>
            <a:endParaRPr lang="en-US" altLang="zh-CN" sz="1400" b="0">
              <a:ea typeface="宋体" pitchFamily="2" charset="-122"/>
            </a:endParaRPr>
          </a:p>
        </p:txBody>
      </p:sp>
      <p:sp>
        <p:nvSpPr>
          <p:cNvPr id="1048579" name="页脚占位符 1048578"/>
          <p:cNvSpPr>
            <a:spLocks noGrp="1"/>
          </p:cNvSpPr>
          <p:nvPr>
            <p:ph type="ftr" sz="quarter" idx="3"/>
          </p:nvPr>
        </p:nvSpPr>
        <p:spPr>
          <a:xfrm>
            <a:off x="3124200" y="6245225"/>
            <a:ext cx="2895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algn="ctr" eaLnBrk="1" latinLnBrk="1" hangingPunct="1"/>
            <a:endParaRPr lang="en-US" altLang="zh-CN" sz="1400" b="0">
              <a:ea typeface="宋体" pitchFamily="2" charset="-122"/>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题注">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99118" y="533400"/>
            <a:ext cx="3086904" cy="1524000"/>
          </a:xfrm>
        </p:spPr>
        <p:txBody>
          <a:bodyPr anchor="b">
            <a:normAutofit/>
          </a:bodyPr>
          <a:lstStyle>
            <a:lvl1pPr algn="l" latinLnBrk="0">
              <a:defRPr lang="zh-CN" sz="3600" b="1"/>
            </a:lvl1pPr>
          </a:lstStyle>
          <a:p>
            <a:r>
              <a:rPr lang="zh-CN" altLang="en-US" smtClean="0"/>
              <a:t>单击此处编辑母版标题样式</a:t>
            </a:r>
            <a:endParaRPr lang="zh-CN" dirty="0"/>
          </a:p>
        </p:txBody>
      </p:sp>
      <p:sp>
        <p:nvSpPr>
          <p:cNvPr id="3" name="内容占位符 2"/>
          <p:cNvSpPr>
            <a:spLocks noGrp="1"/>
          </p:cNvSpPr>
          <p:nvPr>
            <p:ph idx="1"/>
          </p:nvPr>
        </p:nvSpPr>
        <p:spPr>
          <a:xfrm>
            <a:off x="4400506" y="533400"/>
            <a:ext cx="4401696" cy="54864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文本占位符 3"/>
          <p:cNvSpPr>
            <a:spLocks noGrp="1"/>
          </p:cNvSpPr>
          <p:nvPr>
            <p:ph type="body" sz="half" idx="2"/>
          </p:nvPr>
        </p:nvSpPr>
        <p:spPr>
          <a:xfrm>
            <a:off x="799118" y="2209800"/>
            <a:ext cx="3086904" cy="3810000"/>
          </a:xfrm>
        </p:spPr>
        <p:txBody>
          <a:bodyPr>
            <a:normAutofit/>
          </a:bodyPr>
          <a:lstStyle>
            <a:lvl1pPr marL="0" indent="0" latinLnBrk="0">
              <a:lnSpc>
                <a:spcPct val="110000"/>
              </a:lnSpc>
              <a:spcBef>
                <a:spcPts val="600"/>
              </a:spcBef>
              <a:buNone/>
              <a:defRPr lang="zh-CN" sz="1800">
                <a:solidFill>
                  <a:schemeClr val="tx1">
                    <a:lumMod val="65000"/>
                    <a:lumOff val="35000"/>
                  </a:schemeClr>
                </a:solidFill>
              </a:defRPr>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altLang="en-US" smtClean="0">
                <a:solidFill>
                  <a:srgbClr val="000000">
                    <a:lumMod val="65000"/>
                    <a:lumOff val="35000"/>
                  </a:srgbClr>
                </a:solidFill>
              </a:rPr>
              <a:pPr/>
              <a:t>2018/11/20</a:t>
            </a:fld>
            <a:endParaRPr altLang="en-US">
              <a:solidFill>
                <a:srgbClr val="000000">
                  <a:lumMod val="65000"/>
                  <a:lumOff val="35000"/>
                </a:srgbClr>
              </a:solidFill>
            </a:endParaRPr>
          </a:p>
        </p:txBody>
      </p:sp>
      <p:sp>
        <p:nvSpPr>
          <p:cNvPr id="6" name="页脚占位符 5"/>
          <p:cNvSpPr>
            <a:spLocks noGrp="1"/>
          </p:cNvSpPr>
          <p:nvPr>
            <p:ph type="ftr" sz="quarter" idx="11"/>
          </p:nvPr>
        </p:nvSpPr>
        <p:spPr/>
        <p:txBody>
          <a:bodyPr/>
          <a:lstStyle/>
          <a:p>
            <a:endParaRPr altLang="en-US">
              <a:solidFill>
                <a:srgbClr val="000000">
                  <a:lumMod val="65000"/>
                  <a:lumOff val="35000"/>
                </a:srgbClr>
              </a:solidFill>
            </a:endParaRPr>
          </a:p>
        </p:txBody>
      </p:sp>
      <p:sp>
        <p:nvSpPr>
          <p:cNvPr id="7" name="幻灯片编号占位符 6"/>
          <p:cNvSpPr>
            <a:spLocks noGrp="1"/>
          </p:cNvSpPr>
          <p:nvPr>
            <p:ph type="sldNum" sz="quarter" idx="12"/>
          </p:nvPr>
        </p:nvSpPr>
        <p:spPr/>
        <p:txBody>
          <a:bodyPr/>
          <a:lstStyle/>
          <a:p>
            <a:fld id="{0C913308-F349-4B6D-A68A-DD1791B4A57B}" type="slidenum">
              <a:rPr altLang="en-US" smtClean="0">
                <a:solidFill>
                  <a:srgbClr val="000000">
                    <a:lumMod val="65000"/>
                    <a:lumOff val="35000"/>
                  </a:srgbClr>
                </a:solidFill>
              </a:rPr>
              <a:pPr/>
              <a:t>‹#›</a:t>
            </a:fld>
            <a:endParaRPr altLang="en-US">
              <a:solidFill>
                <a:srgbClr val="000000">
                  <a:lumMod val="65000"/>
                  <a:lumOff val="35000"/>
                </a:srgbClr>
              </a:solidFill>
            </a:endParaRPr>
          </a:p>
        </p:txBody>
      </p:sp>
    </p:spTree>
    <p:extLst>
      <p:ext uri="{BB962C8B-B14F-4D97-AF65-F5344CB8AC3E}">
        <p14:creationId xmlns:p14="http://schemas.microsoft.com/office/powerpoint/2010/main" val="240121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题注">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99118" y="533400"/>
            <a:ext cx="3086904" cy="1524000"/>
          </a:xfrm>
        </p:spPr>
        <p:txBody>
          <a:bodyPr anchor="b">
            <a:noAutofit/>
          </a:bodyPr>
          <a:lstStyle>
            <a:lvl1pPr algn="l" latinLnBrk="0">
              <a:defRPr lang="zh-CN" sz="3600" b="1"/>
            </a:lvl1pPr>
          </a:lstStyle>
          <a:p>
            <a:r>
              <a:rPr lang="zh-CN" altLang="en-US" smtClean="0"/>
              <a:t>单击此处编辑母版标题样式</a:t>
            </a:r>
            <a:endParaRPr lang="zh-CN" dirty="0"/>
          </a:p>
        </p:txBody>
      </p:sp>
      <p:sp>
        <p:nvSpPr>
          <p:cNvPr id="3" name="图片占位符 2"/>
          <p:cNvSpPr>
            <a:spLocks noGrp="1"/>
          </p:cNvSpPr>
          <p:nvPr>
            <p:ph type="pic" idx="1"/>
          </p:nvPr>
        </p:nvSpPr>
        <p:spPr>
          <a:xfrm>
            <a:off x="4400507" y="533400"/>
            <a:ext cx="4336259" cy="5791200"/>
          </a:xfrm>
          <a:ln w="50800">
            <a:solidFill>
              <a:schemeClr val="tx1">
                <a:lumMod val="65000"/>
                <a:lumOff val="35000"/>
              </a:schemeClr>
            </a:solidFill>
            <a:miter lim="800000"/>
          </a:ln>
        </p:spPr>
        <p:txBody>
          <a:bodyPr>
            <a:normAutofit/>
          </a:bodyPr>
          <a:lstStyle>
            <a:lvl1pPr marL="0" indent="0" algn="ctr" latinLnBrk="0">
              <a:buNone/>
              <a:defRPr lang="zh-CN" sz="24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r>
              <a:rPr lang="zh-CN" altLang="en-US" smtClean="0"/>
              <a:t>单击图标添加图片</a:t>
            </a:r>
            <a:endParaRPr lang="zh-CN"/>
          </a:p>
        </p:txBody>
      </p:sp>
      <p:sp>
        <p:nvSpPr>
          <p:cNvPr id="4" name="文本占位符 3"/>
          <p:cNvSpPr>
            <a:spLocks noGrp="1"/>
          </p:cNvSpPr>
          <p:nvPr>
            <p:ph type="body" sz="half" idx="2"/>
          </p:nvPr>
        </p:nvSpPr>
        <p:spPr>
          <a:xfrm>
            <a:off x="799118" y="2209800"/>
            <a:ext cx="3086904" cy="3810000"/>
          </a:xfrm>
        </p:spPr>
        <p:txBody>
          <a:bodyPr>
            <a:normAutofit/>
          </a:bodyPr>
          <a:lstStyle>
            <a:lvl1pPr marL="0" indent="0" latinLnBrk="0">
              <a:lnSpc>
                <a:spcPct val="110000"/>
              </a:lnSpc>
              <a:spcBef>
                <a:spcPts val="600"/>
              </a:spcBef>
              <a:buNone/>
              <a:defRPr lang="zh-CN" sz="1800"/>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smtClean="0"/>
              <a:t>单击此处编辑母版文本样式</a:t>
            </a:r>
          </a:p>
        </p:txBody>
      </p:sp>
    </p:spTree>
    <p:extLst>
      <p:ext uri="{BB962C8B-B14F-4D97-AF65-F5344CB8AC3E}">
        <p14:creationId xmlns:p14="http://schemas.microsoft.com/office/powerpoint/2010/main" val="419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dirty="0"/>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4" name="日期占位符 3"/>
          <p:cNvSpPr>
            <a:spLocks noGrp="1"/>
          </p:cNvSpPr>
          <p:nvPr>
            <p:ph type="dt" sz="half" idx="10"/>
          </p:nvPr>
        </p:nvSpPr>
        <p:spPr/>
        <p:txBody>
          <a:bodyPr/>
          <a:lstStyle/>
          <a:p>
            <a:fld id="{530820CF-B880-4189-942D-D702A7CBA730}" type="datetimeFigureOut">
              <a:rPr altLang="en-US" smtClean="0">
                <a:solidFill>
                  <a:srgbClr val="000000">
                    <a:lumMod val="65000"/>
                    <a:lumOff val="35000"/>
                  </a:srgbClr>
                </a:solidFill>
              </a:rPr>
              <a:pPr/>
              <a:t>2018/11/20</a:t>
            </a:fld>
            <a:endParaRPr altLang="en-US">
              <a:solidFill>
                <a:srgbClr val="000000">
                  <a:lumMod val="65000"/>
                  <a:lumOff val="35000"/>
                </a:srgbClr>
              </a:solidFill>
            </a:endParaRPr>
          </a:p>
        </p:txBody>
      </p:sp>
      <p:sp>
        <p:nvSpPr>
          <p:cNvPr id="5" name="页脚占位符 4"/>
          <p:cNvSpPr>
            <a:spLocks noGrp="1"/>
          </p:cNvSpPr>
          <p:nvPr>
            <p:ph type="ftr" sz="quarter" idx="11"/>
          </p:nvPr>
        </p:nvSpPr>
        <p:spPr/>
        <p:txBody>
          <a:bodyPr/>
          <a:lstStyle/>
          <a:p>
            <a:endParaRPr altLang="en-US">
              <a:solidFill>
                <a:srgbClr val="000000">
                  <a:lumMod val="65000"/>
                  <a:lumOff val="35000"/>
                </a:srgbClr>
              </a:solidFill>
            </a:endParaRPr>
          </a:p>
        </p:txBody>
      </p:sp>
      <p:sp>
        <p:nvSpPr>
          <p:cNvPr id="6" name="幻灯片编号占位符 5"/>
          <p:cNvSpPr>
            <a:spLocks noGrp="1"/>
          </p:cNvSpPr>
          <p:nvPr>
            <p:ph type="sldNum" sz="quarter" idx="12"/>
          </p:nvPr>
        </p:nvSpPr>
        <p:spPr/>
        <p:txBody>
          <a:bodyPr/>
          <a:lstStyle/>
          <a:p>
            <a:fld id="{0C913308-F349-4B6D-A68A-DD1791B4A57B}" type="slidenum">
              <a:rPr altLang="en-US" smtClean="0">
                <a:solidFill>
                  <a:srgbClr val="000000">
                    <a:lumMod val="65000"/>
                    <a:lumOff val="35000"/>
                  </a:srgbClr>
                </a:solidFill>
              </a:rPr>
              <a:pPr/>
              <a:t>‹#›</a:t>
            </a:fld>
            <a:endParaRPr altLang="en-US">
              <a:solidFill>
                <a:srgbClr val="000000">
                  <a:lumMod val="65000"/>
                  <a:lumOff val="35000"/>
                </a:srgbClr>
              </a:solidFill>
            </a:endParaRPr>
          </a:p>
        </p:txBody>
      </p:sp>
    </p:spTree>
    <p:extLst>
      <p:ext uri="{BB962C8B-B14F-4D97-AF65-F5344CB8AC3E}">
        <p14:creationId xmlns:p14="http://schemas.microsoft.com/office/powerpoint/2010/main" val="626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2771" y="533400"/>
            <a:ext cx="1772112" cy="5486400"/>
          </a:xfrm>
        </p:spPr>
        <p:txBody>
          <a:bodyPr vert="eaVert"/>
          <a:lstStyle/>
          <a:p>
            <a:r>
              <a:rPr lang="zh-CN" altLang="en-US" smtClean="0"/>
              <a:t>单击此处编辑母版标题样式</a:t>
            </a:r>
            <a:endParaRPr lang="zh-CN"/>
          </a:p>
        </p:txBody>
      </p:sp>
      <p:sp>
        <p:nvSpPr>
          <p:cNvPr id="3" name="竖排文字占位符 2"/>
          <p:cNvSpPr>
            <a:spLocks noGrp="1"/>
          </p:cNvSpPr>
          <p:nvPr>
            <p:ph type="body" orient="vert" idx="1"/>
          </p:nvPr>
        </p:nvSpPr>
        <p:spPr>
          <a:xfrm>
            <a:off x="799118" y="533400"/>
            <a:ext cx="5602158"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4" name="日期占位符 3"/>
          <p:cNvSpPr>
            <a:spLocks noGrp="1"/>
          </p:cNvSpPr>
          <p:nvPr>
            <p:ph type="dt" sz="half" idx="10"/>
          </p:nvPr>
        </p:nvSpPr>
        <p:spPr/>
        <p:txBody>
          <a:bodyPr/>
          <a:lstStyle/>
          <a:p>
            <a:fld id="{530820CF-B880-4189-942D-D702A7CBA730}" type="datetimeFigureOut">
              <a:rPr altLang="en-US" smtClean="0">
                <a:solidFill>
                  <a:srgbClr val="000000">
                    <a:lumMod val="65000"/>
                    <a:lumOff val="35000"/>
                  </a:srgbClr>
                </a:solidFill>
              </a:rPr>
              <a:pPr/>
              <a:t>2018/11/20</a:t>
            </a:fld>
            <a:endParaRPr altLang="en-US">
              <a:solidFill>
                <a:srgbClr val="000000">
                  <a:lumMod val="65000"/>
                  <a:lumOff val="35000"/>
                </a:srgbClr>
              </a:solidFill>
            </a:endParaRPr>
          </a:p>
        </p:txBody>
      </p:sp>
      <p:sp>
        <p:nvSpPr>
          <p:cNvPr id="5" name="页脚占位符 4"/>
          <p:cNvSpPr>
            <a:spLocks noGrp="1"/>
          </p:cNvSpPr>
          <p:nvPr>
            <p:ph type="ftr" sz="quarter" idx="11"/>
          </p:nvPr>
        </p:nvSpPr>
        <p:spPr/>
        <p:txBody>
          <a:bodyPr/>
          <a:lstStyle/>
          <a:p>
            <a:endParaRPr altLang="en-US">
              <a:solidFill>
                <a:srgbClr val="000000">
                  <a:lumMod val="65000"/>
                  <a:lumOff val="35000"/>
                </a:srgbClr>
              </a:solidFill>
            </a:endParaRPr>
          </a:p>
        </p:txBody>
      </p:sp>
      <p:sp>
        <p:nvSpPr>
          <p:cNvPr id="6" name="幻灯片编号占位符 5"/>
          <p:cNvSpPr>
            <a:spLocks noGrp="1"/>
          </p:cNvSpPr>
          <p:nvPr>
            <p:ph type="sldNum" sz="quarter" idx="12"/>
          </p:nvPr>
        </p:nvSpPr>
        <p:spPr/>
        <p:txBody>
          <a:bodyPr/>
          <a:lstStyle/>
          <a:p>
            <a:fld id="{0C913308-F349-4B6D-A68A-DD1791B4A57B}" type="slidenum">
              <a:rPr altLang="en-US" smtClean="0">
                <a:solidFill>
                  <a:srgbClr val="000000">
                    <a:lumMod val="65000"/>
                    <a:lumOff val="35000"/>
                  </a:srgbClr>
                </a:solidFill>
              </a:rPr>
              <a:pPr/>
              <a:t>‹#›</a:t>
            </a:fld>
            <a:endParaRPr altLang="en-US">
              <a:solidFill>
                <a:srgbClr val="000000">
                  <a:lumMod val="65000"/>
                  <a:lumOff val="35000"/>
                </a:srgbClr>
              </a:solidFill>
            </a:endParaRPr>
          </a:p>
        </p:txBody>
      </p:sp>
    </p:spTree>
    <p:extLst>
      <p:ext uri="{BB962C8B-B14F-4D97-AF65-F5344CB8AC3E}">
        <p14:creationId xmlns:p14="http://schemas.microsoft.com/office/powerpoint/2010/main" val="168112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31"/>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6F9B8CD-342D-4579-98EC-A8FD6B7370E1}" type="datetimeFigureOut">
              <a:rPr lang="en-US" smtClean="0">
                <a:solidFill>
                  <a:prstClr val="black">
                    <a:tint val="75000"/>
                  </a:prstClr>
                </a:solidFill>
              </a:rPr>
              <a:pPr/>
              <a:t>11/20/2018</a:t>
            </a:fld>
            <a:endParaRPr lang="en-US" dirty="0">
              <a:solidFill>
                <a:prstClr val="black">
                  <a:tint val="75000"/>
                </a:prstClr>
              </a:solidFill>
            </a:endParaRPr>
          </a:p>
        </p:txBody>
      </p:sp>
      <p:sp>
        <p:nvSpPr>
          <p:cNvPr id="5" name="页脚占位符 4"/>
          <p:cNvSpPr>
            <a:spLocks noGrp="1"/>
          </p:cNvSpPr>
          <p:nvPr>
            <p:ph type="ftr" sz="quarter" idx="11"/>
          </p:nvPr>
        </p:nvSpPr>
        <p:spPr/>
        <p:txBody>
          <a:bodyPr/>
          <a:lstStyle/>
          <a:p>
            <a:endParaRPr 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2BBB5E19-F10A-4C2F-BF6F-11C513378A2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7092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2018/11/20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85594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6"/>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E6F9B8CD-342D-4579-98EC-A8FD6B7370E1}" type="datetimeFigureOut">
              <a:rPr lang="en-US" smtClean="0">
                <a:solidFill>
                  <a:prstClr val="black">
                    <a:tint val="75000"/>
                  </a:prstClr>
                </a:solidFill>
              </a:rPr>
              <a:pPr/>
              <a:t>11/20/2018</a:t>
            </a:fld>
            <a:endParaRPr lang="en-US">
              <a:solidFill>
                <a:prstClr val="black">
                  <a:tint val="75000"/>
                </a:prstClr>
              </a:solidFill>
            </a:endParaRPr>
          </a:p>
        </p:txBody>
      </p:sp>
      <p:sp>
        <p:nvSpPr>
          <p:cNvPr id="5" name="页脚占位符 4"/>
          <p:cNvSpPr>
            <a:spLocks noGrp="1"/>
          </p:cNvSpPr>
          <p:nvPr>
            <p:ph type="ftr" sz="quarter" idx="11"/>
          </p:nvPr>
        </p:nvSpPr>
        <p:spPr/>
        <p:txBody>
          <a:bodyPr/>
          <a:lstStyle/>
          <a:p>
            <a:endParaRPr lang="en-US">
              <a:solidFill>
                <a:prstClr val="black">
                  <a:tint val="75000"/>
                </a:prstClr>
              </a:solidFill>
            </a:endParaRPr>
          </a:p>
        </p:txBody>
      </p:sp>
      <p:sp>
        <p:nvSpPr>
          <p:cNvPr id="6" name="灯片编号占位符 5"/>
          <p:cNvSpPr>
            <a:spLocks noGrp="1"/>
          </p:cNvSpPr>
          <p:nvPr>
            <p:ph type="sldNum" sz="quarter" idx="12"/>
          </p:nvPr>
        </p:nvSpPr>
        <p:spPr/>
        <p:txBody>
          <a:bodyPr/>
          <a:lstStyle/>
          <a:p>
            <a:fld id="{2BBB5E19-F10A-4C2F-BF6F-11C513378A2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646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2018/11/20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6351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2018/11/20</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3526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2018/11/20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6471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980" name="标题 1"/>
          <p:cNvSpPr>
            <a:spLocks noGrp="1"/>
          </p:cNvSpPr>
          <p:nvPr>
            <p:ph type="title"/>
          </p:nvPr>
        </p:nvSpPr>
        <p:spPr/>
        <p:txBody>
          <a:bodyPr/>
          <a:lstStyle/>
          <a:p>
            <a:r>
              <a:rPr lang="zh-CN" altLang="en-US" smtClean="0"/>
              <a:t>单击此处编辑母版标题样式</a:t>
            </a:r>
            <a:endParaRPr lang="zh-CN" altLang="en-US"/>
          </a:p>
        </p:txBody>
      </p:sp>
      <p:sp>
        <p:nvSpPr>
          <p:cNvPr id="1048981"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8982"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8578" name="日期占位符 1048577"/>
          <p:cNvSpPr>
            <a:spLocks noGrp="1"/>
          </p:cNvSpPr>
          <p:nvPr>
            <p:ph type="dt" sz="half" idx="2"/>
          </p:nvPr>
        </p:nvSpPr>
        <p:spPr>
          <a:xfrm>
            <a:off x="457200" y="6245225"/>
            <a:ext cx="2133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eaLnBrk="1" latinLnBrk="1" hangingPunct="1"/>
            <a:endParaRPr lang="en-US" altLang="zh-CN" sz="1400" b="0">
              <a:ea typeface="宋体" pitchFamily="2" charset="-122"/>
            </a:endParaRPr>
          </a:p>
        </p:txBody>
      </p:sp>
      <p:sp>
        <p:nvSpPr>
          <p:cNvPr id="1048580" name="灯片编号占位符 1048579"/>
          <p:cNvSpPr>
            <a:spLocks noGrp="1"/>
          </p:cNvSpPr>
          <p:nvPr>
            <p:ph type="sldNum" sz="quarter" idx="4"/>
          </p:nvPr>
        </p:nvSpPr>
        <p:spPr>
          <a:xfrm>
            <a:off x="6553200" y="6245225"/>
            <a:ext cx="2133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algn="r" eaLnBrk="1" latinLnBrk="1" hangingPunct="1"/>
            <a:fld id="{566ABCEB-ACFC-4714-9973-3DA970169C29}" type="slidenum">
              <a:rPr lang="en-US" altLang="zh-CN" sz="1400" b="0">
                <a:ea typeface="宋体" pitchFamily="2" charset="-122"/>
              </a:rPr>
              <a:pPr lvl="0" algn="r" eaLnBrk="1" latinLnBrk="1" hangingPunct="1"/>
              <a:t>‹#›</a:t>
            </a:fld>
            <a:endParaRPr lang="en-US" altLang="zh-CN" sz="1400" b="0">
              <a:ea typeface="宋体" pitchFamily="2" charset="-122"/>
            </a:endParaRPr>
          </a:p>
        </p:txBody>
      </p:sp>
      <p:sp>
        <p:nvSpPr>
          <p:cNvPr id="1048579" name="页脚占位符 1048578"/>
          <p:cNvSpPr>
            <a:spLocks noGrp="1"/>
          </p:cNvSpPr>
          <p:nvPr>
            <p:ph type="ftr" sz="quarter" idx="3"/>
          </p:nvPr>
        </p:nvSpPr>
        <p:spPr>
          <a:xfrm>
            <a:off x="3124200" y="6245225"/>
            <a:ext cx="2895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algn="ctr" eaLnBrk="1" latinLnBrk="1" hangingPunct="1"/>
            <a:endParaRPr lang="en-US" altLang="zh-CN" sz="1400" b="0">
              <a:ea typeface="宋体" pitchFamily="2" charset="-122"/>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2018/11/20</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1217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3"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2018/11/20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32386113"/>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2018/11/20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53344915"/>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2018/11/20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8136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9"/>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2018/11/20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89281031"/>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799118" y="533401"/>
            <a:ext cx="3772883" cy="2514601"/>
          </a:xfrm>
        </p:spPr>
        <p:txBody>
          <a:bodyPr>
            <a:normAutofit/>
          </a:bodyPr>
          <a:lstStyle>
            <a:lvl1pPr latinLnBrk="0">
              <a:defRPr lang="zh-CN" sz="5400"/>
            </a:lvl1pPr>
          </a:lstStyle>
          <a:p>
            <a:r>
              <a:rPr lang="zh-CN" altLang="en-US" smtClean="0"/>
              <a:t>单击此处编辑母版标题样式</a:t>
            </a:r>
            <a:endParaRPr lang="zh-CN" dirty="0"/>
          </a:p>
        </p:txBody>
      </p:sp>
      <p:sp>
        <p:nvSpPr>
          <p:cNvPr id="3" name="副标题 2"/>
          <p:cNvSpPr>
            <a:spLocks noGrp="1"/>
          </p:cNvSpPr>
          <p:nvPr>
            <p:ph type="subTitle" idx="1"/>
          </p:nvPr>
        </p:nvSpPr>
        <p:spPr>
          <a:xfrm>
            <a:off x="799118" y="3403600"/>
            <a:ext cx="3772883" cy="1397000"/>
          </a:xfrm>
        </p:spPr>
        <p:txBody>
          <a:bodyPr>
            <a:normAutofit/>
          </a:bodyPr>
          <a:lstStyle>
            <a:lvl1pPr marL="0" indent="0" algn="l" latinLnBrk="0">
              <a:spcBef>
                <a:spcPts val="600"/>
              </a:spcBef>
              <a:buNone/>
              <a:defRPr lang="zh-CN" sz="2400">
                <a:solidFill>
                  <a:schemeClr val="tx1">
                    <a:lumMod val="65000"/>
                    <a:lumOff val="35000"/>
                  </a:schemeClr>
                </a:solidFill>
              </a:defRPr>
            </a:lvl1pPr>
            <a:lvl2pPr marL="457200" indent="0" algn="ctr" latinLnBrk="0">
              <a:buNone/>
              <a:defRPr lang="zh-CN">
                <a:solidFill>
                  <a:schemeClr val="tx1">
                    <a:tint val="75000"/>
                  </a:schemeClr>
                </a:solidFill>
              </a:defRPr>
            </a:lvl2pPr>
            <a:lvl3pPr marL="914400" indent="0" algn="ctr" latinLnBrk="0">
              <a:buNone/>
              <a:defRPr lang="zh-CN">
                <a:solidFill>
                  <a:schemeClr val="tx1">
                    <a:tint val="75000"/>
                  </a:schemeClr>
                </a:solidFill>
              </a:defRPr>
            </a:lvl3pPr>
            <a:lvl4pPr marL="1371600" indent="0" algn="ctr" latinLnBrk="0">
              <a:buNone/>
              <a:defRPr lang="zh-CN">
                <a:solidFill>
                  <a:schemeClr val="tx1">
                    <a:tint val="75000"/>
                  </a:schemeClr>
                </a:solidFill>
              </a:defRPr>
            </a:lvl4pPr>
            <a:lvl5pPr marL="1828800" indent="0" algn="ctr" latinLnBrk="0">
              <a:buNone/>
              <a:defRPr lang="zh-CN">
                <a:solidFill>
                  <a:schemeClr val="tx1">
                    <a:tint val="75000"/>
                  </a:schemeClr>
                </a:solidFill>
              </a:defRPr>
            </a:lvl5pPr>
            <a:lvl6pPr marL="2286000" indent="0" algn="ctr" latinLnBrk="0">
              <a:buNone/>
              <a:defRPr lang="zh-CN">
                <a:solidFill>
                  <a:schemeClr val="tx1">
                    <a:tint val="75000"/>
                  </a:schemeClr>
                </a:solidFill>
              </a:defRPr>
            </a:lvl6pPr>
            <a:lvl7pPr marL="2743200" indent="0" algn="ctr" latinLnBrk="0">
              <a:buNone/>
              <a:defRPr lang="zh-CN">
                <a:solidFill>
                  <a:schemeClr val="tx1">
                    <a:tint val="75000"/>
                  </a:schemeClr>
                </a:solidFill>
              </a:defRPr>
            </a:lvl7pPr>
            <a:lvl8pPr marL="3200400" indent="0" algn="ctr" latinLnBrk="0">
              <a:buNone/>
              <a:defRPr lang="zh-CN">
                <a:solidFill>
                  <a:schemeClr val="tx1">
                    <a:tint val="75000"/>
                  </a:schemeClr>
                </a:solidFill>
              </a:defRPr>
            </a:lvl8pPr>
            <a:lvl9pPr marL="3657600" indent="0" algn="ctr" latinLnBrk="0">
              <a:buNone/>
              <a:defRPr lang="zh-CN">
                <a:solidFill>
                  <a:schemeClr val="tx1">
                    <a:tint val="75000"/>
                  </a:schemeClr>
                </a:solidFill>
              </a:defRPr>
            </a:lvl9pPr>
          </a:lstStyle>
          <a:p>
            <a:r>
              <a:rPr lang="zh-CN" altLang="en-US" smtClean="0"/>
              <a:t>单击此处编辑母版副标题样式</a:t>
            </a:r>
            <a:endParaRPr lang="zh-CN"/>
          </a:p>
        </p:txBody>
      </p:sp>
      <p:sp>
        <p:nvSpPr>
          <p:cNvPr id="4" name="日期占位符 3"/>
          <p:cNvSpPr>
            <a:spLocks noGrp="1"/>
          </p:cNvSpPr>
          <p:nvPr>
            <p:ph type="dt" sz="half" idx="10"/>
          </p:nvPr>
        </p:nvSpPr>
        <p:spPr/>
        <p:txBody>
          <a:bodyPr/>
          <a:lstStyle/>
          <a:p>
            <a:fld id="{E6F9B8CD-342D-4579-98EC-A8FD6B7370E1}" type="datetimeFigureOut">
              <a:rPr lang="en-US" smtClean="0">
                <a:solidFill>
                  <a:srgbClr val="000000">
                    <a:lumMod val="65000"/>
                    <a:lumOff val="35000"/>
                  </a:srgbClr>
                </a:solidFill>
              </a:rPr>
              <a:pPr/>
              <a:t>11/20/2018</a:t>
            </a:fld>
            <a:endParaRPr lang="en-US" dirty="0">
              <a:solidFill>
                <a:srgbClr val="000000">
                  <a:lumMod val="65000"/>
                  <a:lumOff val="35000"/>
                </a:srgbClr>
              </a:solidFill>
            </a:endParaRPr>
          </a:p>
        </p:txBody>
      </p:sp>
      <p:sp>
        <p:nvSpPr>
          <p:cNvPr id="5" name="页脚占位符 4"/>
          <p:cNvSpPr>
            <a:spLocks noGrp="1"/>
          </p:cNvSpPr>
          <p:nvPr>
            <p:ph type="ftr" sz="quarter" idx="11"/>
          </p:nvPr>
        </p:nvSpPr>
        <p:spPr/>
        <p:txBody>
          <a:bodyPr/>
          <a:lstStyle/>
          <a:p>
            <a:endParaRPr lang="en-US" dirty="0">
              <a:solidFill>
                <a:srgbClr val="000000">
                  <a:lumMod val="65000"/>
                  <a:lumOff val="35000"/>
                </a:srgbClr>
              </a:solidFill>
            </a:endParaRPr>
          </a:p>
        </p:txBody>
      </p:sp>
      <p:sp>
        <p:nvSpPr>
          <p:cNvPr id="6" name="幻灯片编号占位符 5"/>
          <p:cNvSpPr>
            <a:spLocks noGrp="1"/>
          </p:cNvSpPr>
          <p:nvPr>
            <p:ph type="sldNum" sz="quarter" idx="12"/>
          </p:nvPr>
        </p:nvSpPr>
        <p:spPr/>
        <p:txBody>
          <a:bodyPr/>
          <a:lstStyle/>
          <a:p>
            <a:fld id="{2BBB5E19-F10A-4C2F-BF6F-11C513378A2E}" type="slidenum">
              <a:rPr lang="en-US" smtClean="0">
                <a:solidFill>
                  <a:srgbClr val="000000">
                    <a:lumMod val="65000"/>
                    <a:lumOff val="35000"/>
                  </a:srgbClr>
                </a:solidFill>
              </a:rPr>
              <a:pPr/>
              <a:t>‹#›</a:t>
            </a:fld>
            <a:endParaRPr lang="en-US" dirty="0">
              <a:solidFill>
                <a:srgbClr val="000000">
                  <a:lumMod val="65000"/>
                  <a:lumOff val="35000"/>
                </a:srgbClr>
              </a:solidFill>
            </a:endParaRPr>
          </a:p>
        </p:txBody>
      </p:sp>
    </p:spTree>
    <p:extLst>
      <p:ext uri="{BB962C8B-B14F-4D97-AF65-F5344CB8AC3E}">
        <p14:creationId xmlns:p14="http://schemas.microsoft.com/office/powerpoint/2010/main" val="351199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日期占位符 3"/>
          <p:cNvSpPr>
            <a:spLocks noGrp="1"/>
          </p:cNvSpPr>
          <p:nvPr>
            <p:ph type="dt" sz="half" idx="10"/>
          </p:nvPr>
        </p:nvSpPr>
        <p:spPr/>
        <p:txBody>
          <a:bodyPr/>
          <a:lstStyle/>
          <a:p>
            <a:fld id="{530820CF-B880-4189-942D-D702A7CBA730}" type="datetimeFigureOut">
              <a:rPr altLang="en-US" smtClean="0">
                <a:solidFill>
                  <a:srgbClr val="000000">
                    <a:lumMod val="65000"/>
                    <a:lumOff val="35000"/>
                  </a:srgbClr>
                </a:solidFill>
              </a:rPr>
              <a:pPr/>
              <a:t>2018/11/20</a:t>
            </a:fld>
            <a:endParaRPr altLang="en-US">
              <a:solidFill>
                <a:srgbClr val="000000">
                  <a:lumMod val="65000"/>
                  <a:lumOff val="35000"/>
                </a:srgbClr>
              </a:solidFill>
            </a:endParaRPr>
          </a:p>
        </p:txBody>
      </p:sp>
      <p:sp>
        <p:nvSpPr>
          <p:cNvPr id="5" name="页脚占位符 4"/>
          <p:cNvSpPr>
            <a:spLocks noGrp="1"/>
          </p:cNvSpPr>
          <p:nvPr>
            <p:ph type="ftr" sz="quarter" idx="11"/>
          </p:nvPr>
        </p:nvSpPr>
        <p:spPr/>
        <p:txBody>
          <a:bodyPr/>
          <a:lstStyle/>
          <a:p>
            <a:endParaRPr altLang="en-US">
              <a:solidFill>
                <a:srgbClr val="000000">
                  <a:lumMod val="65000"/>
                  <a:lumOff val="35000"/>
                </a:srgbClr>
              </a:solidFill>
            </a:endParaRPr>
          </a:p>
        </p:txBody>
      </p:sp>
      <p:sp>
        <p:nvSpPr>
          <p:cNvPr id="6" name="幻灯片编号占位符 5"/>
          <p:cNvSpPr>
            <a:spLocks noGrp="1"/>
          </p:cNvSpPr>
          <p:nvPr>
            <p:ph type="sldNum" sz="quarter" idx="12"/>
          </p:nvPr>
        </p:nvSpPr>
        <p:spPr/>
        <p:txBody>
          <a:bodyPr/>
          <a:lstStyle/>
          <a:p>
            <a:fld id="{0C913308-F349-4B6D-A68A-DD1791B4A57B}" type="slidenum">
              <a:rPr altLang="en-US" smtClean="0">
                <a:solidFill>
                  <a:srgbClr val="000000">
                    <a:lumMod val="65000"/>
                    <a:lumOff val="35000"/>
                  </a:srgbClr>
                </a:solidFill>
              </a:rPr>
              <a:pPr/>
              <a:t>‹#›</a:t>
            </a:fld>
            <a:endParaRPr altLang="en-US">
              <a:solidFill>
                <a:srgbClr val="000000">
                  <a:lumMod val="65000"/>
                  <a:lumOff val="35000"/>
                </a:srgbClr>
              </a:solidFill>
            </a:endParaRPr>
          </a:p>
        </p:txBody>
      </p:sp>
    </p:spTree>
    <p:extLst>
      <p:ext uri="{BB962C8B-B14F-4D97-AF65-F5344CB8AC3E}">
        <p14:creationId xmlns:p14="http://schemas.microsoft.com/office/powerpoint/2010/main" val="394463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99119" y="533400"/>
            <a:ext cx="6516797" cy="2286000"/>
          </a:xfrm>
        </p:spPr>
        <p:txBody>
          <a:bodyPr anchor="b">
            <a:normAutofit/>
          </a:bodyPr>
          <a:lstStyle>
            <a:lvl1pPr algn="l" latinLnBrk="0">
              <a:defRPr lang="zh-CN" sz="5400" b="1" cap="none" baseline="0"/>
            </a:lvl1pPr>
          </a:lstStyle>
          <a:p>
            <a:r>
              <a:rPr lang="zh-CN" altLang="en-US" smtClean="0"/>
              <a:t>单击此处编辑母版标题样式</a:t>
            </a:r>
            <a:endParaRPr lang="zh-CN" dirty="0"/>
          </a:p>
        </p:txBody>
      </p:sp>
      <p:sp>
        <p:nvSpPr>
          <p:cNvPr id="3" name="文本占位符 2"/>
          <p:cNvSpPr>
            <a:spLocks noGrp="1"/>
          </p:cNvSpPr>
          <p:nvPr>
            <p:ph type="body" idx="1"/>
          </p:nvPr>
        </p:nvSpPr>
        <p:spPr>
          <a:xfrm>
            <a:off x="799119" y="3124200"/>
            <a:ext cx="6516797" cy="1371600"/>
          </a:xfrm>
        </p:spPr>
        <p:txBody>
          <a:bodyPr anchor="t">
            <a:normAutofit/>
          </a:bodyPr>
          <a:lstStyle>
            <a:lvl1pPr marL="0" indent="0" latinLnBrk="0">
              <a:spcBef>
                <a:spcPts val="600"/>
              </a:spcBef>
              <a:buNone/>
              <a:defRPr lang="zh-CN" sz="2400">
                <a:solidFill>
                  <a:schemeClr val="tx1">
                    <a:lumMod val="65000"/>
                    <a:lumOff val="35000"/>
                  </a:schemeClr>
                </a:solidFill>
              </a:defRPr>
            </a:lvl1pPr>
            <a:lvl2pPr marL="457200" indent="0" latinLnBrk="0">
              <a:buNone/>
              <a:defRPr lang="zh-CN" sz="1800">
                <a:solidFill>
                  <a:schemeClr val="tx1">
                    <a:tint val="75000"/>
                  </a:schemeClr>
                </a:solidFill>
              </a:defRPr>
            </a:lvl2pPr>
            <a:lvl3pPr marL="914400" indent="0" latinLnBrk="0">
              <a:buNone/>
              <a:defRPr lang="zh-CN" sz="1600">
                <a:solidFill>
                  <a:schemeClr val="tx1">
                    <a:tint val="75000"/>
                  </a:schemeClr>
                </a:solidFill>
              </a:defRPr>
            </a:lvl3pPr>
            <a:lvl4pPr marL="1371600" indent="0" latinLnBrk="0">
              <a:buNone/>
              <a:defRPr lang="zh-CN" sz="1400">
                <a:solidFill>
                  <a:schemeClr val="tx1">
                    <a:tint val="75000"/>
                  </a:schemeClr>
                </a:solidFill>
              </a:defRPr>
            </a:lvl4pPr>
            <a:lvl5pPr marL="1828800" indent="0" latinLnBrk="0">
              <a:buNone/>
              <a:defRPr lang="zh-CN" sz="1400">
                <a:solidFill>
                  <a:schemeClr val="tx1">
                    <a:tint val="75000"/>
                  </a:schemeClr>
                </a:solidFill>
              </a:defRPr>
            </a:lvl5pPr>
            <a:lvl6pPr marL="2286000" indent="0" latinLnBrk="0">
              <a:buNone/>
              <a:defRPr lang="zh-CN" sz="1400">
                <a:solidFill>
                  <a:schemeClr val="tx1">
                    <a:tint val="75000"/>
                  </a:schemeClr>
                </a:solidFill>
              </a:defRPr>
            </a:lvl6pPr>
            <a:lvl7pPr marL="2743200" indent="0" latinLnBrk="0">
              <a:buNone/>
              <a:defRPr lang="zh-CN" sz="1400">
                <a:solidFill>
                  <a:schemeClr val="tx1">
                    <a:tint val="75000"/>
                  </a:schemeClr>
                </a:solidFill>
              </a:defRPr>
            </a:lvl7pPr>
            <a:lvl8pPr marL="3200400" indent="0" latinLnBrk="0">
              <a:buNone/>
              <a:defRPr lang="zh-CN" sz="1400">
                <a:solidFill>
                  <a:schemeClr val="tx1">
                    <a:tint val="75000"/>
                  </a:schemeClr>
                </a:solidFill>
              </a:defRPr>
            </a:lvl8pPr>
            <a:lvl9pPr marL="3657600" indent="0" latinLnBrk="0">
              <a:buNone/>
              <a:defRPr lang="zh-CN"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E6F9B8CD-342D-4579-98EC-A8FD6B7370E1}" type="datetimeFigureOut">
              <a:rPr lang="en-US" smtClean="0">
                <a:solidFill>
                  <a:srgbClr val="000000">
                    <a:lumMod val="65000"/>
                    <a:lumOff val="35000"/>
                  </a:srgbClr>
                </a:solidFill>
              </a:rPr>
              <a:pPr/>
              <a:t>11/20/2018</a:t>
            </a:fld>
            <a:endParaRPr lang="en-US">
              <a:solidFill>
                <a:srgbClr val="000000">
                  <a:lumMod val="65000"/>
                  <a:lumOff val="35000"/>
                </a:srgbClr>
              </a:solidFill>
            </a:endParaRPr>
          </a:p>
        </p:txBody>
      </p:sp>
      <p:sp>
        <p:nvSpPr>
          <p:cNvPr id="5" name="页脚占位符 4"/>
          <p:cNvSpPr>
            <a:spLocks noGrp="1"/>
          </p:cNvSpPr>
          <p:nvPr>
            <p:ph type="ftr" sz="quarter" idx="11"/>
          </p:nvPr>
        </p:nvSpPr>
        <p:spPr/>
        <p:txBody>
          <a:bodyPr/>
          <a:lstStyle/>
          <a:p>
            <a:endParaRPr lang="en-US">
              <a:solidFill>
                <a:srgbClr val="000000">
                  <a:lumMod val="65000"/>
                  <a:lumOff val="35000"/>
                </a:srgbClr>
              </a:solidFill>
            </a:endParaRPr>
          </a:p>
        </p:txBody>
      </p:sp>
      <p:sp>
        <p:nvSpPr>
          <p:cNvPr id="6" name="幻灯片编号占位符 5"/>
          <p:cNvSpPr>
            <a:spLocks noGrp="1"/>
          </p:cNvSpPr>
          <p:nvPr>
            <p:ph type="sldNum" sz="quarter" idx="12"/>
          </p:nvPr>
        </p:nvSpPr>
        <p:spPr/>
        <p:txBody>
          <a:bodyPr/>
          <a:lstStyle/>
          <a:p>
            <a:fld id="{2BBB5E19-F10A-4C2F-BF6F-11C513378A2E}" type="slidenum">
              <a:rPr lang="en-US" smtClean="0">
                <a:solidFill>
                  <a:srgbClr val="000000">
                    <a:lumMod val="65000"/>
                    <a:lumOff val="35000"/>
                  </a:srgbClr>
                </a:solidFill>
              </a:rPr>
              <a:pPr/>
              <a:t>‹#›</a:t>
            </a:fld>
            <a:endParaRPr lang="en-US">
              <a:solidFill>
                <a:srgbClr val="000000">
                  <a:lumMod val="65000"/>
                  <a:lumOff val="35000"/>
                </a:srgbClr>
              </a:solidFill>
            </a:endParaRPr>
          </a:p>
        </p:txBody>
      </p:sp>
    </p:spTree>
    <p:extLst>
      <p:ext uri="{BB962C8B-B14F-4D97-AF65-F5344CB8AC3E}">
        <p14:creationId xmlns:p14="http://schemas.microsoft.com/office/powerpoint/2010/main" val="315177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dirty="0"/>
          </a:p>
        </p:txBody>
      </p:sp>
      <p:sp>
        <p:nvSpPr>
          <p:cNvPr id="3" name="内容占位符 2"/>
          <p:cNvSpPr>
            <a:spLocks noGrp="1"/>
          </p:cNvSpPr>
          <p:nvPr>
            <p:ph sz="half" idx="1"/>
          </p:nvPr>
        </p:nvSpPr>
        <p:spPr>
          <a:xfrm>
            <a:off x="799117" y="1828800"/>
            <a:ext cx="3189801" cy="41910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内容占位符 3"/>
          <p:cNvSpPr>
            <a:spLocks noGrp="1"/>
          </p:cNvSpPr>
          <p:nvPr>
            <p:ph sz="half" idx="2"/>
          </p:nvPr>
        </p:nvSpPr>
        <p:spPr>
          <a:xfrm>
            <a:off x="4099516" y="1828800"/>
            <a:ext cx="3189801" cy="41910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5" name="日期占位符 4"/>
          <p:cNvSpPr>
            <a:spLocks noGrp="1"/>
          </p:cNvSpPr>
          <p:nvPr>
            <p:ph type="dt" sz="half" idx="10"/>
          </p:nvPr>
        </p:nvSpPr>
        <p:spPr/>
        <p:txBody>
          <a:bodyPr/>
          <a:lstStyle/>
          <a:p>
            <a:fld id="{530820CF-B880-4189-942D-D702A7CBA730}" type="datetimeFigureOut">
              <a:rPr altLang="en-US" smtClean="0">
                <a:solidFill>
                  <a:srgbClr val="000000">
                    <a:lumMod val="65000"/>
                    <a:lumOff val="35000"/>
                  </a:srgbClr>
                </a:solidFill>
              </a:rPr>
              <a:pPr/>
              <a:t>2018/11/20</a:t>
            </a:fld>
            <a:endParaRPr altLang="en-US">
              <a:solidFill>
                <a:srgbClr val="000000">
                  <a:lumMod val="65000"/>
                  <a:lumOff val="35000"/>
                </a:srgbClr>
              </a:solidFill>
            </a:endParaRPr>
          </a:p>
        </p:txBody>
      </p:sp>
      <p:sp>
        <p:nvSpPr>
          <p:cNvPr id="6" name="页脚占位符 5"/>
          <p:cNvSpPr>
            <a:spLocks noGrp="1"/>
          </p:cNvSpPr>
          <p:nvPr>
            <p:ph type="ftr" sz="quarter" idx="11"/>
          </p:nvPr>
        </p:nvSpPr>
        <p:spPr/>
        <p:txBody>
          <a:bodyPr/>
          <a:lstStyle/>
          <a:p>
            <a:endParaRPr altLang="en-US">
              <a:solidFill>
                <a:srgbClr val="000000">
                  <a:lumMod val="65000"/>
                  <a:lumOff val="35000"/>
                </a:srgbClr>
              </a:solidFill>
            </a:endParaRPr>
          </a:p>
        </p:txBody>
      </p:sp>
      <p:sp>
        <p:nvSpPr>
          <p:cNvPr id="7" name="幻灯片编号占位符 6"/>
          <p:cNvSpPr>
            <a:spLocks noGrp="1"/>
          </p:cNvSpPr>
          <p:nvPr>
            <p:ph type="sldNum" sz="quarter" idx="12"/>
          </p:nvPr>
        </p:nvSpPr>
        <p:spPr/>
        <p:txBody>
          <a:bodyPr/>
          <a:lstStyle/>
          <a:p>
            <a:fld id="{0C913308-F349-4B6D-A68A-DD1791B4A57B}" type="slidenum">
              <a:rPr altLang="en-US" smtClean="0">
                <a:solidFill>
                  <a:srgbClr val="000000">
                    <a:lumMod val="65000"/>
                    <a:lumOff val="35000"/>
                  </a:srgbClr>
                </a:solidFill>
              </a:rPr>
              <a:pPr/>
              <a:t>‹#›</a:t>
            </a:fld>
            <a:endParaRPr altLang="en-US">
              <a:solidFill>
                <a:srgbClr val="000000">
                  <a:lumMod val="65000"/>
                  <a:lumOff val="35000"/>
                </a:srgbClr>
              </a:solidFill>
            </a:endParaRPr>
          </a:p>
        </p:txBody>
      </p:sp>
    </p:spTree>
    <p:extLst>
      <p:ext uri="{BB962C8B-B14F-4D97-AF65-F5344CB8AC3E}">
        <p14:creationId xmlns:p14="http://schemas.microsoft.com/office/powerpoint/2010/main" val="2309440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99116" y="533400"/>
            <a:ext cx="6516799" cy="1066800"/>
          </a:xfrm>
        </p:spPr>
        <p:txBody>
          <a:bodyPr/>
          <a:lstStyle>
            <a:lvl1pPr latinLnBrk="0">
              <a:defRPr lang="zh-CN"/>
            </a:lvl1pPr>
          </a:lstStyle>
          <a:p>
            <a:r>
              <a:rPr lang="zh-CN" altLang="en-US" smtClean="0"/>
              <a:t>单击此处编辑母版标题样式</a:t>
            </a:r>
            <a:endParaRPr lang="zh-CN" dirty="0"/>
          </a:p>
        </p:txBody>
      </p:sp>
      <p:sp>
        <p:nvSpPr>
          <p:cNvPr id="3" name="文本占位符 2"/>
          <p:cNvSpPr>
            <a:spLocks noGrp="1"/>
          </p:cNvSpPr>
          <p:nvPr>
            <p:ph type="body" idx="1"/>
          </p:nvPr>
        </p:nvSpPr>
        <p:spPr>
          <a:xfrm>
            <a:off x="799118" y="1828800"/>
            <a:ext cx="3189801" cy="685801"/>
          </a:xfrm>
        </p:spPr>
        <p:txBody>
          <a:bodyPr anchor="ctr">
            <a:normAutofit/>
          </a:bodyPr>
          <a:lstStyle>
            <a:lvl1pPr marL="0" indent="0" latinLnBrk="0">
              <a:spcBef>
                <a:spcPts val="0"/>
              </a:spcBef>
              <a:buNone/>
              <a:defRPr lang="zh-CN" sz="2000" b="0"/>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smtClean="0"/>
              <a:t>单击此处编辑母版文本样式</a:t>
            </a:r>
          </a:p>
        </p:txBody>
      </p:sp>
      <p:sp>
        <p:nvSpPr>
          <p:cNvPr id="4" name="内容占位符 3"/>
          <p:cNvSpPr>
            <a:spLocks noGrp="1"/>
          </p:cNvSpPr>
          <p:nvPr>
            <p:ph sz="half" idx="2"/>
          </p:nvPr>
        </p:nvSpPr>
        <p:spPr>
          <a:xfrm>
            <a:off x="799118" y="2590800"/>
            <a:ext cx="3189801" cy="34290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5" name="文本占位符 4"/>
          <p:cNvSpPr>
            <a:spLocks noGrp="1"/>
          </p:cNvSpPr>
          <p:nvPr>
            <p:ph type="body" sz="quarter" idx="3"/>
          </p:nvPr>
        </p:nvSpPr>
        <p:spPr>
          <a:xfrm>
            <a:off x="4126114" y="1828800"/>
            <a:ext cx="3189801" cy="685801"/>
          </a:xfrm>
        </p:spPr>
        <p:txBody>
          <a:bodyPr anchor="ctr">
            <a:normAutofit/>
          </a:bodyPr>
          <a:lstStyle>
            <a:lvl1pPr marL="0" indent="0" latinLnBrk="0">
              <a:spcBef>
                <a:spcPts val="0"/>
              </a:spcBef>
              <a:buNone/>
              <a:defRPr lang="zh-CN" sz="2000" b="0"/>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smtClean="0"/>
              <a:t>单击此处编辑母版文本样式</a:t>
            </a:r>
          </a:p>
        </p:txBody>
      </p:sp>
      <p:sp>
        <p:nvSpPr>
          <p:cNvPr id="6" name="内容占位符 5"/>
          <p:cNvSpPr>
            <a:spLocks noGrp="1"/>
          </p:cNvSpPr>
          <p:nvPr>
            <p:ph sz="quarter" idx="4"/>
          </p:nvPr>
        </p:nvSpPr>
        <p:spPr>
          <a:xfrm>
            <a:off x="4126114" y="2590800"/>
            <a:ext cx="3189801" cy="34290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7" name="日期占位符 6"/>
          <p:cNvSpPr>
            <a:spLocks noGrp="1"/>
          </p:cNvSpPr>
          <p:nvPr>
            <p:ph type="dt" sz="half" idx="10"/>
          </p:nvPr>
        </p:nvSpPr>
        <p:spPr/>
        <p:txBody>
          <a:bodyPr/>
          <a:lstStyle/>
          <a:p>
            <a:fld id="{530820CF-B880-4189-942D-D702A7CBA730}" type="datetimeFigureOut">
              <a:rPr altLang="en-US" smtClean="0">
                <a:solidFill>
                  <a:srgbClr val="000000">
                    <a:lumMod val="65000"/>
                    <a:lumOff val="35000"/>
                  </a:srgbClr>
                </a:solidFill>
              </a:rPr>
              <a:pPr/>
              <a:t>2018/11/20</a:t>
            </a:fld>
            <a:endParaRPr altLang="en-US">
              <a:solidFill>
                <a:srgbClr val="000000">
                  <a:lumMod val="65000"/>
                  <a:lumOff val="35000"/>
                </a:srgbClr>
              </a:solidFill>
            </a:endParaRPr>
          </a:p>
        </p:txBody>
      </p:sp>
      <p:sp>
        <p:nvSpPr>
          <p:cNvPr id="8" name="页脚占位符 7"/>
          <p:cNvSpPr>
            <a:spLocks noGrp="1"/>
          </p:cNvSpPr>
          <p:nvPr>
            <p:ph type="ftr" sz="quarter" idx="11"/>
          </p:nvPr>
        </p:nvSpPr>
        <p:spPr/>
        <p:txBody>
          <a:bodyPr/>
          <a:lstStyle/>
          <a:p>
            <a:endParaRPr altLang="en-US">
              <a:solidFill>
                <a:srgbClr val="000000">
                  <a:lumMod val="65000"/>
                  <a:lumOff val="35000"/>
                </a:srgbClr>
              </a:solidFill>
            </a:endParaRPr>
          </a:p>
        </p:txBody>
      </p:sp>
      <p:sp>
        <p:nvSpPr>
          <p:cNvPr id="9" name="幻灯片编号占位符 8"/>
          <p:cNvSpPr>
            <a:spLocks noGrp="1"/>
          </p:cNvSpPr>
          <p:nvPr>
            <p:ph type="sldNum" sz="quarter" idx="12"/>
          </p:nvPr>
        </p:nvSpPr>
        <p:spPr/>
        <p:txBody>
          <a:bodyPr/>
          <a:lstStyle/>
          <a:p>
            <a:fld id="{0C913308-F349-4B6D-A68A-DD1791B4A57B}" type="slidenum">
              <a:rPr altLang="en-US" smtClean="0">
                <a:solidFill>
                  <a:srgbClr val="000000">
                    <a:lumMod val="65000"/>
                    <a:lumOff val="35000"/>
                  </a:srgbClr>
                </a:solidFill>
              </a:rPr>
              <a:pPr/>
              <a:t>‹#›</a:t>
            </a:fld>
            <a:endParaRPr altLang="en-US">
              <a:solidFill>
                <a:srgbClr val="000000">
                  <a:lumMod val="65000"/>
                  <a:lumOff val="35000"/>
                </a:srgbClr>
              </a:solidFill>
            </a:endParaRPr>
          </a:p>
        </p:txBody>
      </p:sp>
    </p:spTree>
    <p:extLst>
      <p:ext uri="{BB962C8B-B14F-4D97-AF65-F5344CB8AC3E}">
        <p14:creationId xmlns:p14="http://schemas.microsoft.com/office/powerpoint/2010/main" val="566511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904" name="标题 1"/>
          <p:cNvSpPr>
            <a:spLocks noGrp="1"/>
          </p:cNvSpPr>
          <p:nvPr>
            <p:ph type="title"/>
          </p:nvPr>
        </p:nvSpPr>
        <p:spPr/>
        <p:txBody>
          <a:bodyPr/>
          <a:lstStyle/>
          <a:p>
            <a:r>
              <a:rPr lang="zh-CN" altLang="en-US" smtClean="0"/>
              <a:t>单击此处编辑母版标题样式</a:t>
            </a:r>
            <a:endParaRPr lang="zh-CN" altLang="en-US"/>
          </a:p>
        </p:txBody>
      </p:sp>
      <p:sp>
        <p:nvSpPr>
          <p:cNvPr id="1049905"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049906"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9907"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049908"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8578" name="日期占位符 1048577"/>
          <p:cNvSpPr>
            <a:spLocks noGrp="1"/>
          </p:cNvSpPr>
          <p:nvPr>
            <p:ph type="dt" sz="half" idx="2"/>
          </p:nvPr>
        </p:nvSpPr>
        <p:spPr>
          <a:xfrm>
            <a:off x="457200" y="6245225"/>
            <a:ext cx="2133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eaLnBrk="1" latinLnBrk="1" hangingPunct="1"/>
            <a:endParaRPr lang="en-US" altLang="zh-CN" sz="1400" b="0">
              <a:ea typeface="宋体" pitchFamily="2" charset="-122"/>
            </a:endParaRPr>
          </a:p>
        </p:txBody>
      </p:sp>
      <p:sp>
        <p:nvSpPr>
          <p:cNvPr id="1048580" name="灯片编号占位符 1048579"/>
          <p:cNvSpPr>
            <a:spLocks noGrp="1"/>
          </p:cNvSpPr>
          <p:nvPr>
            <p:ph type="sldNum" sz="quarter" idx="4"/>
          </p:nvPr>
        </p:nvSpPr>
        <p:spPr>
          <a:xfrm>
            <a:off x="6553200" y="6245225"/>
            <a:ext cx="2133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algn="r" eaLnBrk="1" latinLnBrk="1" hangingPunct="1"/>
            <a:fld id="{566ABCEB-ACFC-4714-9973-3DA970169C29}" type="slidenum">
              <a:rPr lang="en-US" altLang="zh-CN" sz="1400" b="0">
                <a:ea typeface="宋体" pitchFamily="2" charset="-122"/>
              </a:rPr>
              <a:pPr lvl="0" algn="r" eaLnBrk="1" latinLnBrk="1" hangingPunct="1"/>
              <a:t>‹#›</a:t>
            </a:fld>
            <a:endParaRPr lang="en-US" altLang="zh-CN" sz="1400" b="0">
              <a:ea typeface="宋体" pitchFamily="2" charset="-122"/>
            </a:endParaRPr>
          </a:p>
        </p:txBody>
      </p:sp>
      <p:sp>
        <p:nvSpPr>
          <p:cNvPr id="1048579" name="页脚占位符 1048578"/>
          <p:cNvSpPr>
            <a:spLocks noGrp="1"/>
          </p:cNvSpPr>
          <p:nvPr>
            <p:ph type="ftr" sz="quarter" idx="3"/>
          </p:nvPr>
        </p:nvSpPr>
        <p:spPr>
          <a:xfrm>
            <a:off x="3124200" y="6245225"/>
            <a:ext cx="2895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algn="ctr" eaLnBrk="1" latinLnBrk="1" hangingPunct="1"/>
            <a:endParaRPr lang="en-US" altLang="zh-CN" sz="1400" b="0">
              <a:ea typeface="宋体" pitchFamily="2" charset="-122"/>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dirty="0"/>
          </a:p>
        </p:txBody>
      </p:sp>
      <p:sp>
        <p:nvSpPr>
          <p:cNvPr id="3" name="日期占位符 2"/>
          <p:cNvSpPr>
            <a:spLocks noGrp="1"/>
          </p:cNvSpPr>
          <p:nvPr>
            <p:ph type="dt" sz="half" idx="10"/>
          </p:nvPr>
        </p:nvSpPr>
        <p:spPr/>
        <p:txBody>
          <a:bodyPr/>
          <a:lstStyle/>
          <a:p>
            <a:fld id="{530820CF-B880-4189-942D-D702A7CBA730}" type="datetimeFigureOut">
              <a:rPr altLang="en-US" smtClean="0">
                <a:solidFill>
                  <a:srgbClr val="000000">
                    <a:lumMod val="65000"/>
                    <a:lumOff val="35000"/>
                  </a:srgbClr>
                </a:solidFill>
              </a:rPr>
              <a:pPr/>
              <a:t>2018/11/20</a:t>
            </a:fld>
            <a:endParaRPr altLang="en-US">
              <a:solidFill>
                <a:srgbClr val="000000">
                  <a:lumMod val="65000"/>
                  <a:lumOff val="35000"/>
                </a:srgbClr>
              </a:solidFill>
            </a:endParaRPr>
          </a:p>
        </p:txBody>
      </p:sp>
      <p:sp>
        <p:nvSpPr>
          <p:cNvPr id="4" name="页脚占位符 3"/>
          <p:cNvSpPr>
            <a:spLocks noGrp="1"/>
          </p:cNvSpPr>
          <p:nvPr>
            <p:ph type="ftr" sz="quarter" idx="11"/>
          </p:nvPr>
        </p:nvSpPr>
        <p:spPr/>
        <p:txBody>
          <a:bodyPr/>
          <a:lstStyle/>
          <a:p>
            <a:endParaRPr altLang="en-US">
              <a:solidFill>
                <a:srgbClr val="000000">
                  <a:lumMod val="65000"/>
                  <a:lumOff val="35000"/>
                </a:srgbClr>
              </a:solidFill>
            </a:endParaRPr>
          </a:p>
        </p:txBody>
      </p:sp>
      <p:sp>
        <p:nvSpPr>
          <p:cNvPr id="5" name="幻灯片编号占位符 4"/>
          <p:cNvSpPr>
            <a:spLocks noGrp="1"/>
          </p:cNvSpPr>
          <p:nvPr>
            <p:ph type="sldNum" sz="quarter" idx="12"/>
          </p:nvPr>
        </p:nvSpPr>
        <p:spPr/>
        <p:txBody>
          <a:bodyPr/>
          <a:lstStyle/>
          <a:p>
            <a:fld id="{0C913308-F349-4B6D-A68A-DD1791B4A57B}" type="slidenum">
              <a:rPr altLang="en-US" smtClean="0">
                <a:solidFill>
                  <a:srgbClr val="000000">
                    <a:lumMod val="65000"/>
                    <a:lumOff val="35000"/>
                  </a:srgbClr>
                </a:solidFill>
              </a:rPr>
              <a:pPr/>
              <a:t>‹#›</a:t>
            </a:fld>
            <a:endParaRPr altLang="en-US">
              <a:solidFill>
                <a:srgbClr val="000000">
                  <a:lumMod val="65000"/>
                  <a:lumOff val="35000"/>
                </a:srgbClr>
              </a:solidFill>
            </a:endParaRPr>
          </a:p>
        </p:txBody>
      </p:sp>
    </p:spTree>
    <p:extLst>
      <p:ext uri="{BB962C8B-B14F-4D97-AF65-F5344CB8AC3E}">
        <p14:creationId xmlns:p14="http://schemas.microsoft.com/office/powerpoint/2010/main" val="143231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altLang="en-US" smtClean="0">
                <a:solidFill>
                  <a:srgbClr val="000000">
                    <a:lumMod val="65000"/>
                    <a:lumOff val="35000"/>
                  </a:srgbClr>
                </a:solidFill>
              </a:rPr>
              <a:pPr/>
              <a:t>2018/11/20</a:t>
            </a:fld>
            <a:endParaRPr altLang="en-US">
              <a:solidFill>
                <a:srgbClr val="000000">
                  <a:lumMod val="65000"/>
                  <a:lumOff val="35000"/>
                </a:srgbClr>
              </a:solidFill>
            </a:endParaRPr>
          </a:p>
        </p:txBody>
      </p:sp>
      <p:sp>
        <p:nvSpPr>
          <p:cNvPr id="3" name="页脚占位符 2"/>
          <p:cNvSpPr>
            <a:spLocks noGrp="1"/>
          </p:cNvSpPr>
          <p:nvPr>
            <p:ph type="ftr" sz="quarter" idx="11"/>
          </p:nvPr>
        </p:nvSpPr>
        <p:spPr/>
        <p:txBody>
          <a:bodyPr/>
          <a:lstStyle/>
          <a:p>
            <a:endParaRPr altLang="en-US">
              <a:solidFill>
                <a:srgbClr val="000000">
                  <a:lumMod val="65000"/>
                  <a:lumOff val="35000"/>
                </a:srgbClr>
              </a:solidFill>
            </a:endParaRPr>
          </a:p>
        </p:txBody>
      </p:sp>
      <p:sp>
        <p:nvSpPr>
          <p:cNvPr id="4" name="幻灯片编号占位符 3"/>
          <p:cNvSpPr>
            <a:spLocks noGrp="1"/>
          </p:cNvSpPr>
          <p:nvPr>
            <p:ph type="sldNum" sz="quarter" idx="12"/>
          </p:nvPr>
        </p:nvSpPr>
        <p:spPr/>
        <p:txBody>
          <a:bodyPr/>
          <a:lstStyle/>
          <a:p>
            <a:fld id="{0C913308-F349-4B6D-A68A-DD1791B4A57B}" type="slidenum">
              <a:rPr altLang="en-US" smtClean="0">
                <a:solidFill>
                  <a:srgbClr val="000000">
                    <a:lumMod val="65000"/>
                    <a:lumOff val="35000"/>
                  </a:srgbClr>
                </a:solidFill>
              </a:rPr>
              <a:pPr/>
              <a:t>‹#›</a:t>
            </a:fld>
            <a:endParaRPr altLang="en-US">
              <a:solidFill>
                <a:srgbClr val="000000">
                  <a:lumMod val="65000"/>
                  <a:lumOff val="35000"/>
                </a:srgbClr>
              </a:solidFill>
            </a:endParaRPr>
          </a:p>
        </p:txBody>
      </p:sp>
    </p:spTree>
    <p:extLst>
      <p:ext uri="{BB962C8B-B14F-4D97-AF65-F5344CB8AC3E}">
        <p14:creationId xmlns:p14="http://schemas.microsoft.com/office/powerpoint/2010/main" val="411157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题注">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99118" y="533400"/>
            <a:ext cx="3086904" cy="1524000"/>
          </a:xfrm>
        </p:spPr>
        <p:txBody>
          <a:bodyPr anchor="b">
            <a:normAutofit/>
          </a:bodyPr>
          <a:lstStyle>
            <a:lvl1pPr algn="l" latinLnBrk="0">
              <a:defRPr lang="zh-CN" sz="3600" b="1"/>
            </a:lvl1pPr>
          </a:lstStyle>
          <a:p>
            <a:r>
              <a:rPr lang="zh-CN" altLang="en-US" smtClean="0"/>
              <a:t>单击此处编辑母版标题样式</a:t>
            </a:r>
            <a:endParaRPr lang="zh-CN" dirty="0"/>
          </a:p>
        </p:txBody>
      </p:sp>
      <p:sp>
        <p:nvSpPr>
          <p:cNvPr id="3" name="内容占位符 2"/>
          <p:cNvSpPr>
            <a:spLocks noGrp="1"/>
          </p:cNvSpPr>
          <p:nvPr>
            <p:ph idx="1"/>
          </p:nvPr>
        </p:nvSpPr>
        <p:spPr>
          <a:xfrm>
            <a:off x="4400506" y="533400"/>
            <a:ext cx="4401696" cy="54864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文本占位符 3"/>
          <p:cNvSpPr>
            <a:spLocks noGrp="1"/>
          </p:cNvSpPr>
          <p:nvPr>
            <p:ph type="body" sz="half" idx="2"/>
          </p:nvPr>
        </p:nvSpPr>
        <p:spPr>
          <a:xfrm>
            <a:off x="799118" y="2209800"/>
            <a:ext cx="3086904" cy="3810000"/>
          </a:xfrm>
        </p:spPr>
        <p:txBody>
          <a:bodyPr>
            <a:normAutofit/>
          </a:bodyPr>
          <a:lstStyle>
            <a:lvl1pPr marL="0" indent="0" latinLnBrk="0">
              <a:lnSpc>
                <a:spcPct val="110000"/>
              </a:lnSpc>
              <a:spcBef>
                <a:spcPts val="600"/>
              </a:spcBef>
              <a:buNone/>
              <a:defRPr lang="zh-CN" sz="1800">
                <a:solidFill>
                  <a:schemeClr val="tx1">
                    <a:lumMod val="65000"/>
                    <a:lumOff val="35000"/>
                  </a:schemeClr>
                </a:solidFill>
              </a:defRPr>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altLang="en-US" smtClean="0">
                <a:solidFill>
                  <a:srgbClr val="000000">
                    <a:lumMod val="65000"/>
                    <a:lumOff val="35000"/>
                  </a:srgbClr>
                </a:solidFill>
              </a:rPr>
              <a:pPr/>
              <a:t>2018/11/20</a:t>
            </a:fld>
            <a:endParaRPr altLang="en-US">
              <a:solidFill>
                <a:srgbClr val="000000">
                  <a:lumMod val="65000"/>
                  <a:lumOff val="35000"/>
                </a:srgbClr>
              </a:solidFill>
            </a:endParaRPr>
          </a:p>
        </p:txBody>
      </p:sp>
      <p:sp>
        <p:nvSpPr>
          <p:cNvPr id="6" name="页脚占位符 5"/>
          <p:cNvSpPr>
            <a:spLocks noGrp="1"/>
          </p:cNvSpPr>
          <p:nvPr>
            <p:ph type="ftr" sz="quarter" idx="11"/>
          </p:nvPr>
        </p:nvSpPr>
        <p:spPr/>
        <p:txBody>
          <a:bodyPr/>
          <a:lstStyle/>
          <a:p>
            <a:endParaRPr altLang="en-US">
              <a:solidFill>
                <a:srgbClr val="000000">
                  <a:lumMod val="65000"/>
                  <a:lumOff val="35000"/>
                </a:srgbClr>
              </a:solidFill>
            </a:endParaRPr>
          </a:p>
        </p:txBody>
      </p:sp>
      <p:sp>
        <p:nvSpPr>
          <p:cNvPr id="7" name="幻灯片编号占位符 6"/>
          <p:cNvSpPr>
            <a:spLocks noGrp="1"/>
          </p:cNvSpPr>
          <p:nvPr>
            <p:ph type="sldNum" sz="quarter" idx="12"/>
          </p:nvPr>
        </p:nvSpPr>
        <p:spPr/>
        <p:txBody>
          <a:bodyPr/>
          <a:lstStyle/>
          <a:p>
            <a:fld id="{0C913308-F349-4B6D-A68A-DD1791B4A57B}" type="slidenum">
              <a:rPr altLang="en-US" smtClean="0">
                <a:solidFill>
                  <a:srgbClr val="000000">
                    <a:lumMod val="65000"/>
                    <a:lumOff val="35000"/>
                  </a:srgbClr>
                </a:solidFill>
              </a:rPr>
              <a:pPr/>
              <a:t>‹#›</a:t>
            </a:fld>
            <a:endParaRPr altLang="en-US">
              <a:solidFill>
                <a:srgbClr val="000000">
                  <a:lumMod val="65000"/>
                  <a:lumOff val="35000"/>
                </a:srgbClr>
              </a:solidFill>
            </a:endParaRPr>
          </a:p>
        </p:txBody>
      </p:sp>
    </p:spTree>
    <p:extLst>
      <p:ext uri="{BB962C8B-B14F-4D97-AF65-F5344CB8AC3E}">
        <p14:creationId xmlns:p14="http://schemas.microsoft.com/office/powerpoint/2010/main" val="45918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题注">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99118" y="533400"/>
            <a:ext cx="3086904" cy="1524000"/>
          </a:xfrm>
        </p:spPr>
        <p:txBody>
          <a:bodyPr anchor="b">
            <a:noAutofit/>
          </a:bodyPr>
          <a:lstStyle>
            <a:lvl1pPr algn="l" latinLnBrk="0">
              <a:defRPr lang="zh-CN" sz="3600" b="1"/>
            </a:lvl1pPr>
          </a:lstStyle>
          <a:p>
            <a:r>
              <a:rPr lang="zh-CN" altLang="en-US" smtClean="0"/>
              <a:t>单击此处编辑母版标题样式</a:t>
            </a:r>
            <a:endParaRPr lang="zh-CN" dirty="0"/>
          </a:p>
        </p:txBody>
      </p:sp>
      <p:sp>
        <p:nvSpPr>
          <p:cNvPr id="3" name="图片占位符 2"/>
          <p:cNvSpPr>
            <a:spLocks noGrp="1"/>
          </p:cNvSpPr>
          <p:nvPr>
            <p:ph type="pic" idx="1"/>
          </p:nvPr>
        </p:nvSpPr>
        <p:spPr>
          <a:xfrm>
            <a:off x="4400505" y="533400"/>
            <a:ext cx="4336259" cy="5791200"/>
          </a:xfrm>
          <a:ln w="50800">
            <a:solidFill>
              <a:schemeClr val="tx1">
                <a:lumMod val="65000"/>
                <a:lumOff val="35000"/>
              </a:schemeClr>
            </a:solidFill>
            <a:miter lim="800000"/>
          </a:ln>
        </p:spPr>
        <p:txBody>
          <a:bodyPr>
            <a:normAutofit/>
          </a:bodyPr>
          <a:lstStyle>
            <a:lvl1pPr marL="0" indent="0" algn="ctr" latinLnBrk="0">
              <a:buNone/>
              <a:defRPr lang="zh-CN" sz="24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r>
              <a:rPr lang="zh-CN" altLang="en-US" smtClean="0"/>
              <a:t>单击图标添加图片</a:t>
            </a:r>
            <a:endParaRPr lang="zh-CN"/>
          </a:p>
        </p:txBody>
      </p:sp>
      <p:sp>
        <p:nvSpPr>
          <p:cNvPr id="4" name="文本占位符 3"/>
          <p:cNvSpPr>
            <a:spLocks noGrp="1"/>
          </p:cNvSpPr>
          <p:nvPr>
            <p:ph type="body" sz="half" idx="2"/>
          </p:nvPr>
        </p:nvSpPr>
        <p:spPr>
          <a:xfrm>
            <a:off x="799118" y="2209800"/>
            <a:ext cx="3086904" cy="3810000"/>
          </a:xfrm>
        </p:spPr>
        <p:txBody>
          <a:bodyPr>
            <a:normAutofit/>
          </a:bodyPr>
          <a:lstStyle>
            <a:lvl1pPr marL="0" indent="0" latinLnBrk="0">
              <a:lnSpc>
                <a:spcPct val="110000"/>
              </a:lnSpc>
              <a:spcBef>
                <a:spcPts val="600"/>
              </a:spcBef>
              <a:buNone/>
              <a:defRPr lang="zh-CN" sz="1800"/>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smtClean="0"/>
              <a:t>单击此处编辑母版文本样式</a:t>
            </a:r>
          </a:p>
        </p:txBody>
      </p:sp>
    </p:spTree>
    <p:extLst>
      <p:ext uri="{BB962C8B-B14F-4D97-AF65-F5344CB8AC3E}">
        <p14:creationId xmlns:p14="http://schemas.microsoft.com/office/powerpoint/2010/main" val="189943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dirty="0"/>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4" name="日期占位符 3"/>
          <p:cNvSpPr>
            <a:spLocks noGrp="1"/>
          </p:cNvSpPr>
          <p:nvPr>
            <p:ph type="dt" sz="half" idx="10"/>
          </p:nvPr>
        </p:nvSpPr>
        <p:spPr/>
        <p:txBody>
          <a:bodyPr/>
          <a:lstStyle/>
          <a:p>
            <a:fld id="{530820CF-B880-4189-942D-D702A7CBA730}" type="datetimeFigureOut">
              <a:rPr altLang="en-US" smtClean="0">
                <a:solidFill>
                  <a:srgbClr val="000000">
                    <a:lumMod val="65000"/>
                    <a:lumOff val="35000"/>
                  </a:srgbClr>
                </a:solidFill>
              </a:rPr>
              <a:pPr/>
              <a:t>2018/11/20</a:t>
            </a:fld>
            <a:endParaRPr altLang="en-US">
              <a:solidFill>
                <a:srgbClr val="000000">
                  <a:lumMod val="65000"/>
                  <a:lumOff val="35000"/>
                </a:srgbClr>
              </a:solidFill>
            </a:endParaRPr>
          </a:p>
        </p:txBody>
      </p:sp>
      <p:sp>
        <p:nvSpPr>
          <p:cNvPr id="5" name="页脚占位符 4"/>
          <p:cNvSpPr>
            <a:spLocks noGrp="1"/>
          </p:cNvSpPr>
          <p:nvPr>
            <p:ph type="ftr" sz="quarter" idx="11"/>
          </p:nvPr>
        </p:nvSpPr>
        <p:spPr/>
        <p:txBody>
          <a:bodyPr/>
          <a:lstStyle/>
          <a:p>
            <a:endParaRPr altLang="en-US">
              <a:solidFill>
                <a:srgbClr val="000000">
                  <a:lumMod val="65000"/>
                  <a:lumOff val="35000"/>
                </a:srgbClr>
              </a:solidFill>
            </a:endParaRPr>
          </a:p>
        </p:txBody>
      </p:sp>
      <p:sp>
        <p:nvSpPr>
          <p:cNvPr id="6" name="幻灯片编号占位符 5"/>
          <p:cNvSpPr>
            <a:spLocks noGrp="1"/>
          </p:cNvSpPr>
          <p:nvPr>
            <p:ph type="sldNum" sz="quarter" idx="12"/>
          </p:nvPr>
        </p:nvSpPr>
        <p:spPr/>
        <p:txBody>
          <a:bodyPr/>
          <a:lstStyle/>
          <a:p>
            <a:fld id="{0C913308-F349-4B6D-A68A-DD1791B4A57B}" type="slidenum">
              <a:rPr altLang="en-US" smtClean="0">
                <a:solidFill>
                  <a:srgbClr val="000000">
                    <a:lumMod val="65000"/>
                    <a:lumOff val="35000"/>
                  </a:srgbClr>
                </a:solidFill>
              </a:rPr>
              <a:pPr/>
              <a:t>‹#›</a:t>
            </a:fld>
            <a:endParaRPr altLang="en-US">
              <a:solidFill>
                <a:srgbClr val="000000">
                  <a:lumMod val="65000"/>
                  <a:lumOff val="35000"/>
                </a:srgbClr>
              </a:solidFill>
            </a:endParaRPr>
          </a:p>
        </p:txBody>
      </p:sp>
    </p:spTree>
    <p:extLst>
      <p:ext uri="{BB962C8B-B14F-4D97-AF65-F5344CB8AC3E}">
        <p14:creationId xmlns:p14="http://schemas.microsoft.com/office/powerpoint/2010/main" val="176349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2771" y="533400"/>
            <a:ext cx="1772112" cy="5486400"/>
          </a:xfrm>
        </p:spPr>
        <p:txBody>
          <a:bodyPr vert="eaVert"/>
          <a:lstStyle/>
          <a:p>
            <a:r>
              <a:rPr lang="zh-CN" altLang="en-US" smtClean="0"/>
              <a:t>单击此处编辑母版标题样式</a:t>
            </a:r>
            <a:endParaRPr lang="zh-CN"/>
          </a:p>
        </p:txBody>
      </p:sp>
      <p:sp>
        <p:nvSpPr>
          <p:cNvPr id="3" name="竖排文字占位符 2"/>
          <p:cNvSpPr>
            <a:spLocks noGrp="1"/>
          </p:cNvSpPr>
          <p:nvPr>
            <p:ph type="body" orient="vert" idx="1"/>
          </p:nvPr>
        </p:nvSpPr>
        <p:spPr>
          <a:xfrm>
            <a:off x="799118" y="533400"/>
            <a:ext cx="5602158"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4" name="日期占位符 3"/>
          <p:cNvSpPr>
            <a:spLocks noGrp="1"/>
          </p:cNvSpPr>
          <p:nvPr>
            <p:ph type="dt" sz="half" idx="10"/>
          </p:nvPr>
        </p:nvSpPr>
        <p:spPr/>
        <p:txBody>
          <a:bodyPr/>
          <a:lstStyle/>
          <a:p>
            <a:fld id="{530820CF-B880-4189-942D-D702A7CBA730}" type="datetimeFigureOut">
              <a:rPr altLang="en-US" smtClean="0">
                <a:solidFill>
                  <a:srgbClr val="000000">
                    <a:lumMod val="65000"/>
                    <a:lumOff val="35000"/>
                  </a:srgbClr>
                </a:solidFill>
              </a:rPr>
              <a:pPr/>
              <a:t>2018/11/20</a:t>
            </a:fld>
            <a:endParaRPr altLang="en-US">
              <a:solidFill>
                <a:srgbClr val="000000">
                  <a:lumMod val="65000"/>
                  <a:lumOff val="35000"/>
                </a:srgbClr>
              </a:solidFill>
            </a:endParaRPr>
          </a:p>
        </p:txBody>
      </p:sp>
      <p:sp>
        <p:nvSpPr>
          <p:cNvPr id="5" name="页脚占位符 4"/>
          <p:cNvSpPr>
            <a:spLocks noGrp="1"/>
          </p:cNvSpPr>
          <p:nvPr>
            <p:ph type="ftr" sz="quarter" idx="11"/>
          </p:nvPr>
        </p:nvSpPr>
        <p:spPr/>
        <p:txBody>
          <a:bodyPr/>
          <a:lstStyle/>
          <a:p>
            <a:endParaRPr altLang="en-US">
              <a:solidFill>
                <a:srgbClr val="000000">
                  <a:lumMod val="65000"/>
                  <a:lumOff val="35000"/>
                </a:srgbClr>
              </a:solidFill>
            </a:endParaRPr>
          </a:p>
        </p:txBody>
      </p:sp>
      <p:sp>
        <p:nvSpPr>
          <p:cNvPr id="6" name="幻灯片编号占位符 5"/>
          <p:cNvSpPr>
            <a:spLocks noGrp="1"/>
          </p:cNvSpPr>
          <p:nvPr>
            <p:ph type="sldNum" sz="quarter" idx="12"/>
          </p:nvPr>
        </p:nvSpPr>
        <p:spPr/>
        <p:txBody>
          <a:bodyPr/>
          <a:lstStyle/>
          <a:p>
            <a:fld id="{0C913308-F349-4B6D-A68A-DD1791B4A57B}" type="slidenum">
              <a:rPr altLang="en-US" smtClean="0">
                <a:solidFill>
                  <a:srgbClr val="000000">
                    <a:lumMod val="65000"/>
                    <a:lumOff val="35000"/>
                  </a:srgbClr>
                </a:solidFill>
              </a:rPr>
              <a:pPr/>
              <a:t>‹#›</a:t>
            </a:fld>
            <a:endParaRPr altLang="en-US">
              <a:solidFill>
                <a:srgbClr val="000000">
                  <a:lumMod val="65000"/>
                  <a:lumOff val="35000"/>
                </a:srgbClr>
              </a:solidFill>
            </a:endParaRPr>
          </a:p>
        </p:txBody>
      </p:sp>
    </p:spTree>
    <p:extLst>
      <p:ext uri="{BB962C8B-B14F-4D97-AF65-F5344CB8AC3E}">
        <p14:creationId xmlns:p14="http://schemas.microsoft.com/office/powerpoint/2010/main" val="325849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9913" name="标题 1"/>
          <p:cNvSpPr>
            <a:spLocks noGrp="1"/>
          </p:cNvSpPr>
          <p:nvPr>
            <p:ph type="title"/>
          </p:nvPr>
        </p:nvSpPr>
        <p:spPr/>
        <p:txBody>
          <a:bodyPr/>
          <a:lstStyle/>
          <a:p>
            <a:r>
              <a:rPr lang="zh-CN" altLang="en-US" smtClean="0"/>
              <a:t>单击此处编辑母版标题样式</a:t>
            </a:r>
            <a:endParaRPr lang="zh-CN" altLang="en-US"/>
          </a:p>
        </p:txBody>
      </p:sp>
      <p:sp>
        <p:nvSpPr>
          <p:cNvPr id="1048578" name="日期占位符 1048577"/>
          <p:cNvSpPr>
            <a:spLocks noGrp="1"/>
          </p:cNvSpPr>
          <p:nvPr>
            <p:ph type="dt" sz="half" idx="2"/>
          </p:nvPr>
        </p:nvSpPr>
        <p:spPr>
          <a:xfrm>
            <a:off x="457200" y="6245225"/>
            <a:ext cx="2133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eaLnBrk="1" latinLnBrk="1" hangingPunct="1"/>
            <a:endParaRPr lang="en-US" altLang="zh-CN" sz="1400" b="0">
              <a:ea typeface="宋体" pitchFamily="2" charset="-122"/>
            </a:endParaRPr>
          </a:p>
        </p:txBody>
      </p:sp>
      <p:sp>
        <p:nvSpPr>
          <p:cNvPr id="1048580" name="灯片编号占位符 1048579"/>
          <p:cNvSpPr>
            <a:spLocks noGrp="1"/>
          </p:cNvSpPr>
          <p:nvPr>
            <p:ph type="sldNum" sz="quarter" idx="4"/>
          </p:nvPr>
        </p:nvSpPr>
        <p:spPr>
          <a:xfrm>
            <a:off x="6553200" y="6245225"/>
            <a:ext cx="2133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algn="r" eaLnBrk="1" latinLnBrk="1" hangingPunct="1"/>
            <a:fld id="{566ABCEB-ACFC-4714-9973-3DA970169C29}" type="slidenum">
              <a:rPr lang="en-US" altLang="zh-CN" sz="1400" b="0">
                <a:ea typeface="宋体" pitchFamily="2" charset="-122"/>
              </a:rPr>
              <a:pPr lvl="0" algn="r" eaLnBrk="1" latinLnBrk="1" hangingPunct="1"/>
              <a:t>‹#›</a:t>
            </a:fld>
            <a:endParaRPr lang="en-US" altLang="zh-CN" sz="1400" b="0">
              <a:ea typeface="宋体" pitchFamily="2" charset="-122"/>
            </a:endParaRPr>
          </a:p>
        </p:txBody>
      </p:sp>
      <p:sp>
        <p:nvSpPr>
          <p:cNvPr id="1048579" name="页脚占位符 1048578"/>
          <p:cNvSpPr>
            <a:spLocks noGrp="1"/>
          </p:cNvSpPr>
          <p:nvPr>
            <p:ph type="ftr" sz="quarter" idx="3"/>
          </p:nvPr>
        </p:nvSpPr>
        <p:spPr>
          <a:xfrm>
            <a:off x="3124200" y="6245225"/>
            <a:ext cx="2895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algn="ctr" eaLnBrk="1" latinLnBrk="1" hangingPunct="1"/>
            <a:endParaRPr lang="en-US" altLang="zh-CN" sz="1400" b="0">
              <a:ea typeface="宋体" pitchFamily="2"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578" name="日期占位符 1048577"/>
          <p:cNvSpPr>
            <a:spLocks noGrp="1"/>
          </p:cNvSpPr>
          <p:nvPr>
            <p:ph type="dt" sz="half" idx="2"/>
          </p:nvPr>
        </p:nvSpPr>
        <p:spPr>
          <a:xfrm>
            <a:off x="457200" y="6245225"/>
            <a:ext cx="2133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eaLnBrk="1" latinLnBrk="1" hangingPunct="1"/>
            <a:endParaRPr lang="en-US" altLang="zh-CN" sz="1400" b="0">
              <a:ea typeface="宋体" pitchFamily="2" charset="-122"/>
            </a:endParaRPr>
          </a:p>
        </p:txBody>
      </p:sp>
      <p:sp>
        <p:nvSpPr>
          <p:cNvPr id="1048580" name="灯片编号占位符 1048579"/>
          <p:cNvSpPr>
            <a:spLocks noGrp="1"/>
          </p:cNvSpPr>
          <p:nvPr>
            <p:ph type="sldNum" sz="quarter" idx="4"/>
          </p:nvPr>
        </p:nvSpPr>
        <p:spPr>
          <a:xfrm>
            <a:off x="6553200" y="6245225"/>
            <a:ext cx="2133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algn="r" eaLnBrk="1" latinLnBrk="1" hangingPunct="1"/>
            <a:fld id="{566ABCEB-ACFC-4714-9973-3DA970169C29}" type="slidenum">
              <a:rPr lang="en-US" altLang="zh-CN" sz="1400" b="0">
                <a:ea typeface="宋体" pitchFamily="2" charset="-122"/>
              </a:rPr>
              <a:pPr lvl="0" algn="r" eaLnBrk="1" latinLnBrk="1" hangingPunct="1"/>
              <a:t>‹#›</a:t>
            </a:fld>
            <a:endParaRPr lang="en-US" altLang="zh-CN" sz="1400" b="0">
              <a:ea typeface="宋体" pitchFamily="2" charset="-122"/>
            </a:endParaRPr>
          </a:p>
        </p:txBody>
      </p:sp>
      <p:sp>
        <p:nvSpPr>
          <p:cNvPr id="1048579" name="页脚占位符 1048578"/>
          <p:cNvSpPr>
            <a:spLocks noGrp="1"/>
          </p:cNvSpPr>
          <p:nvPr>
            <p:ph type="ftr" sz="quarter" idx="3"/>
          </p:nvPr>
        </p:nvSpPr>
        <p:spPr>
          <a:xfrm>
            <a:off x="3124200" y="6245225"/>
            <a:ext cx="2895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algn="ctr" eaLnBrk="1" latinLnBrk="1" hangingPunct="1"/>
            <a:endParaRPr lang="en-US" altLang="zh-CN" sz="1400" b="0">
              <a:ea typeface="宋体" pitchFamily="2"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896"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1049897"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9898"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048578" name="日期占位符 1048577"/>
          <p:cNvSpPr>
            <a:spLocks noGrp="1"/>
          </p:cNvSpPr>
          <p:nvPr>
            <p:ph type="dt" sz="half" idx="2"/>
          </p:nvPr>
        </p:nvSpPr>
        <p:spPr>
          <a:xfrm>
            <a:off x="457200" y="6245225"/>
            <a:ext cx="2133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eaLnBrk="1" latinLnBrk="1" hangingPunct="1"/>
            <a:endParaRPr lang="en-US" altLang="zh-CN" sz="1400" b="0">
              <a:ea typeface="宋体" pitchFamily="2" charset="-122"/>
            </a:endParaRPr>
          </a:p>
        </p:txBody>
      </p:sp>
      <p:sp>
        <p:nvSpPr>
          <p:cNvPr id="1048580" name="灯片编号占位符 1048579"/>
          <p:cNvSpPr>
            <a:spLocks noGrp="1"/>
          </p:cNvSpPr>
          <p:nvPr>
            <p:ph type="sldNum" sz="quarter" idx="4"/>
          </p:nvPr>
        </p:nvSpPr>
        <p:spPr>
          <a:xfrm>
            <a:off x="6553200" y="6245225"/>
            <a:ext cx="2133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algn="r" eaLnBrk="1" latinLnBrk="1" hangingPunct="1"/>
            <a:fld id="{566ABCEB-ACFC-4714-9973-3DA970169C29}" type="slidenum">
              <a:rPr lang="en-US" altLang="zh-CN" sz="1400" b="0">
                <a:ea typeface="宋体" pitchFamily="2" charset="-122"/>
              </a:rPr>
              <a:pPr lvl="0" algn="r" eaLnBrk="1" latinLnBrk="1" hangingPunct="1"/>
              <a:t>‹#›</a:t>
            </a:fld>
            <a:endParaRPr lang="en-US" altLang="zh-CN" sz="1400" b="0">
              <a:ea typeface="宋体" pitchFamily="2" charset="-122"/>
            </a:endParaRPr>
          </a:p>
        </p:txBody>
      </p:sp>
      <p:sp>
        <p:nvSpPr>
          <p:cNvPr id="1048579" name="页脚占位符 1048578"/>
          <p:cNvSpPr>
            <a:spLocks noGrp="1"/>
          </p:cNvSpPr>
          <p:nvPr>
            <p:ph type="ftr" sz="quarter" idx="3"/>
          </p:nvPr>
        </p:nvSpPr>
        <p:spPr>
          <a:xfrm>
            <a:off x="3124200" y="6245225"/>
            <a:ext cx="2895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algn="ctr" eaLnBrk="1" latinLnBrk="1" hangingPunct="1"/>
            <a:endParaRPr lang="en-US" altLang="zh-CN" sz="1400" b="0">
              <a:ea typeface="宋体" pitchFamily="2"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901"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1049902"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prstTxWarp prst="textNoShape">
              <a:avLst/>
            </a:prstTxWarp>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1049903"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048578" name="日期占位符 1048577"/>
          <p:cNvSpPr>
            <a:spLocks noGrp="1"/>
          </p:cNvSpPr>
          <p:nvPr>
            <p:ph type="dt" sz="half" idx="2"/>
          </p:nvPr>
        </p:nvSpPr>
        <p:spPr>
          <a:xfrm>
            <a:off x="457200" y="6245225"/>
            <a:ext cx="2133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eaLnBrk="1" latinLnBrk="1" hangingPunct="1"/>
            <a:endParaRPr lang="en-US" altLang="zh-CN" sz="1400" b="0">
              <a:ea typeface="宋体" pitchFamily="2" charset="-122"/>
            </a:endParaRPr>
          </a:p>
        </p:txBody>
      </p:sp>
      <p:sp>
        <p:nvSpPr>
          <p:cNvPr id="1048580" name="灯片编号占位符 1048579"/>
          <p:cNvSpPr>
            <a:spLocks noGrp="1"/>
          </p:cNvSpPr>
          <p:nvPr>
            <p:ph type="sldNum" sz="quarter" idx="4"/>
          </p:nvPr>
        </p:nvSpPr>
        <p:spPr>
          <a:xfrm>
            <a:off x="6553200" y="6245225"/>
            <a:ext cx="2133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algn="r" eaLnBrk="1" latinLnBrk="1" hangingPunct="1"/>
            <a:fld id="{566ABCEB-ACFC-4714-9973-3DA970169C29}" type="slidenum">
              <a:rPr lang="en-US" altLang="zh-CN" sz="1400" b="0">
                <a:ea typeface="宋体" pitchFamily="2" charset="-122"/>
              </a:rPr>
              <a:pPr lvl="0" algn="r" eaLnBrk="1" latinLnBrk="1" hangingPunct="1"/>
              <a:t>‹#›</a:t>
            </a:fld>
            <a:endParaRPr lang="en-US" altLang="zh-CN" sz="1400" b="0">
              <a:ea typeface="宋体" pitchFamily="2" charset="-122"/>
            </a:endParaRPr>
          </a:p>
        </p:txBody>
      </p:sp>
      <p:sp>
        <p:nvSpPr>
          <p:cNvPr id="1048579" name="页脚占位符 1048578"/>
          <p:cNvSpPr>
            <a:spLocks noGrp="1"/>
          </p:cNvSpPr>
          <p:nvPr>
            <p:ph type="ftr" sz="quarter" idx="3"/>
          </p:nvPr>
        </p:nvSpPr>
        <p:spPr>
          <a:xfrm>
            <a:off x="3124200" y="6245225"/>
            <a:ext cx="2895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algn="ctr" eaLnBrk="1" latinLnBrk="1" hangingPunct="1"/>
            <a:endParaRPr lang="en-US" altLang="zh-CN" sz="1400" b="0">
              <a:ea typeface="宋体"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2.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alphaModFix/>
          </a:blip>
          <a:srcRect/>
          <a:stretch>
            <a:fillRect/>
          </a:stretch>
        </a:blipFill>
        <a:effectLst/>
      </p:bgPr>
    </p:bg>
    <p:spTree>
      <p:nvGrpSpPr>
        <p:cNvPr id="1" name=""/>
        <p:cNvGrpSpPr/>
        <p:nvPr/>
      </p:nvGrpSpPr>
      <p:grpSpPr>
        <a:xfrm>
          <a:off x="0" y="0"/>
          <a:ext cx="0" cy="0"/>
          <a:chOff x="0" y="0"/>
          <a:chExt cx="0" cy="0"/>
        </a:xfrm>
      </p:grpSpPr>
      <p:sp>
        <p:nvSpPr>
          <p:cNvPr id="1048576" name="标题占位符 1048575"/>
          <p:cNvSpPr>
            <a:spLocks noGrp="1"/>
          </p:cNvSpPr>
          <p:nvPr>
            <p:ph type="title"/>
          </p:nvPr>
        </p:nvSpPr>
        <p:spPr>
          <a:xfrm>
            <a:off x="457200" y="274637"/>
            <a:ext cx="8229600" cy="1143000"/>
          </a:xfrm>
          <a:prstGeom prst="rect">
            <a:avLst/>
          </a:prstGeom>
          <a:noFill/>
          <a:ln>
            <a:noFill/>
          </a:ln>
        </p:spPr>
        <p:txBody>
          <a:bodyPr lIns="91440" tIns="45720" rIns="91440" bIns="45720" anchor="ctr"/>
          <a:lstStyle/>
          <a:p>
            <a:pPr lvl="0"/>
            <a:r>
              <a:rPr lang="zh-CN" altLang="en-US"/>
              <a:t>单击此处编辑母版标题样式</a:t>
            </a:r>
          </a:p>
        </p:txBody>
      </p:sp>
      <p:sp>
        <p:nvSpPr>
          <p:cNvPr id="1048577" name="文本占位符 1048576"/>
          <p:cNvSpPr>
            <a:spLocks noGrp="1"/>
          </p:cNvSpPr>
          <p:nvPr>
            <p:ph type="body" idx="1"/>
          </p:nvPr>
        </p:nvSpPr>
        <p:spPr>
          <a:xfrm>
            <a:off x="457200" y="1600200"/>
            <a:ext cx="8229600" cy="4525962"/>
          </a:xfrm>
          <a:prstGeom prst="rect">
            <a:avLst/>
          </a:prstGeom>
          <a:noFill/>
          <a:ln>
            <a:noFill/>
          </a:ln>
        </p:spPr>
        <p:txBody>
          <a:bodyPr lIns="91440" tIns="45720" rIns="91440" bIns="45720"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578" name="日期占位符 1048577"/>
          <p:cNvSpPr>
            <a:spLocks noGrp="1"/>
          </p:cNvSpPr>
          <p:nvPr>
            <p:ph type="dt" sz="half" idx="2"/>
          </p:nvPr>
        </p:nvSpPr>
        <p:spPr>
          <a:xfrm>
            <a:off x="457200" y="6245225"/>
            <a:ext cx="2133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eaLnBrk="1" latinLnBrk="1" hangingPunct="1"/>
            <a:endParaRPr lang="en-US" altLang="zh-CN" sz="1400" b="0">
              <a:ea typeface="宋体" pitchFamily="2" charset="-122"/>
            </a:endParaRPr>
          </a:p>
        </p:txBody>
      </p:sp>
      <p:sp>
        <p:nvSpPr>
          <p:cNvPr id="1048579" name="页脚占位符 1048578"/>
          <p:cNvSpPr>
            <a:spLocks noGrp="1"/>
          </p:cNvSpPr>
          <p:nvPr>
            <p:ph type="ftr" sz="quarter" idx="3"/>
          </p:nvPr>
        </p:nvSpPr>
        <p:spPr>
          <a:xfrm>
            <a:off x="3124200" y="6245225"/>
            <a:ext cx="2895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algn="ctr" eaLnBrk="1" latinLnBrk="1" hangingPunct="1"/>
            <a:endParaRPr lang="en-US" altLang="zh-CN" sz="1400" b="0">
              <a:ea typeface="宋体" pitchFamily="2" charset="-122"/>
            </a:endParaRPr>
          </a:p>
        </p:txBody>
      </p:sp>
      <p:sp>
        <p:nvSpPr>
          <p:cNvPr id="1048580" name="灯片编号占位符 1048579"/>
          <p:cNvSpPr>
            <a:spLocks noGrp="1"/>
          </p:cNvSpPr>
          <p:nvPr>
            <p:ph type="sldNum" sz="quarter" idx="4"/>
          </p:nvPr>
        </p:nvSpPr>
        <p:spPr>
          <a:xfrm>
            <a:off x="6553200" y="6245225"/>
            <a:ext cx="2133600" cy="476250"/>
          </a:xfrm>
          <a:prstGeom prst="rect">
            <a:avLst/>
          </a:prstGeom>
          <a:noFill/>
          <a:ln>
            <a:noFill/>
          </a:ln>
        </p:spPr>
        <p:txBody>
          <a:bodyPr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Arial" pitchFamily="34" charset="0"/>
                <a:ea typeface="宋体" pitchFamily="2" charset="-122"/>
                <a:sym typeface="Arial" pitchFamily="34" charset="0"/>
              </a:defRPr>
            </a:lvl5pPr>
          </a:lstStyle>
          <a:p>
            <a:pPr lvl="0" algn="r" eaLnBrk="1" latinLnBrk="1" hangingPunct="1"/>
            <a:fld id="{566ABCEB-ACFC-4714-9973-3DA970169C29}" type="slidenum">
              <a:rPr lang="en-US" altLang="zh-CN" sz="1400" b="0">
                <a:ea typeface="宋体" pitchFamily="2" charset="-122"/>
              </a:rPr>
              <a:pPr lvl="0" algn="r" eaLnBrk="1" latinLnBrk="1" hangingPunct="1"/>
              <a:t>‹#›</a:t>
            </a:fld>
            <a:endParaRPr lang="en-US" altLang="zh-CN" sz="1400" b="0">
              <a:ea typeface="宋体" pitchFamily="2" charset="-122"/>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9117" y="533400"/>
            <a:ext cx="6516798" cy="1066800"/>
          </a:xfrm>
          <a:prstGeom prst="rect">
            <a:avLst/>
          </a:prstGeom>
        </p:spPr>
        <p:txBody>
          <a:bodyPr vert="horz" lIns="91440" tIns="45720" rIns="91440" bIns="45720" rtlCol="0" anchor="b">
            <a:normAutofit/>
          </a:bodyPr>
          <a:lstStyle/>
          <a:p>
            <a:r>
              <a:rPr lang="zh-CN" dirty="0"/>
              <a:t>单击此处编辑母版标题样式</a:t>
            </a:r>
          </a:p>
        </p:txBody>
      </p:sp>
      <p:sp>
        <p:nvSpPr>
          <p:cNvPr id="3" name="文本占位符 2"/>
          <p:cNvSpPr>
            <a:spLocks noGrp="1"/>
          </p:cNvSpPr>
          <p:nvPr>
            <p:ph type="body" idx="1"/>
          </p:nvPr>
        </p:nvSpPr>
        <p:spPr>
          <a:xfrm>
            <a:off x="799117" y="1828800"/>
            <a:ext cx="6516798" cy="4191000"/>
          </a:xfrm>
          <a:prstGeom prst="rect">
            <a:avLst/>
          </a:prstGeom>
        </p:spPr>
        <p:txBody>
          <a:bodyPr vert="horz" lIns="91440" tIns="45720" rIns="91440" bIns="45720" rtlCol="0">
            <a:normAutofit/>
          </a:bodyPr>
          <a:lstStyle/>
          <a:p>
            <a:pPr lvl="0"/>
            <a:r>
              <a:rPr lang="zh-CN" dirty="0"/>
              <a:t>单击此处编辑母版文本样式</a:t>
            </a:r>
          </a:p>
          <a:p>
            <a:pPr lvl="1"/>
            <a:r>
              <a:rPr lang="zh-CN" dirty="0"/>
              <a:t>第二级</a:t>
            </a:r>
          </a:p>
          <a:p>
            <a:pPr lvl="2"/>
            <a:r>
              <a:rPr lang="zh-CN" dirty="0"/>
              <a:t>第三级</a:t>
            </a:r>
          </a:p>
          <a:p>
            <a:pPr lvl="3"/>
            <a:r>
              <a:rPr lang="zh-CN" dirty="0"/>
              <a:t>第四级</a:t>
            </a:r>
          </a:p>
          <a:p>
            <a:pPr lvl="4"/>
            <a:r>
              <a:rPr lang="zh-CN" dirty="0"/>
              <a:t>第五级</a:t>
            </a:r>
          </a:p>
        </p:txBody>
      </p:sp>
      <p:sp>
        <p:nvSpPr>
          <p:cNvPr id="4" name="日期占位符 3"/>
          <p:cNvSpPr>
            <a:spLocks noGrp="1"/>
          </p:cNvSpPr>
          <p:nvPr>
            <p:ph type="dt" sz="half" idx="2"/>
          </p:nvPr>
        </p:nvSpPr>
        <p:spPr>
          <a:xfrm>
            <a:off x="5200813" y="6155274"/>
            <a:ext cx="1028968" cy="273049"/>
          </a:xfrm>
          <a:prstGeom prst="rect">
            <a:avLst/>
          </a:prstGeom>
        </p:spPr>
        <p:txBody>
          <a:bodyPr vert="horz" lIns="91440" tIns="45720" rIns="91440" bIns="45720" rtlCol="0" anchor="ctr"/>
          <a:lstStyle>
            <a:lvl1pPr algn="r" latinLnBrk="0">
              <a:defRPr lang="zh-CN" sz="1000">
                <a:solidFill>
                  <a:schemeClr val="tx1">
                    <a:lumMod val="65000"/>
                    <a:lumOff val="35000"/>
                  </a:schemeClr>
                </a:solidFill>
                <a:latin typeface="Microsoft YaHei" panose="020B0503020204020204" pitchFamily="34" charset="-122"/>
                <a:ea typeface="Microsoft YaHei" panose="020B0503020204020204" pitchFamily="34" charset="-122"/>
              </a:defRPr>
            </a:lvl1pPr>
          </a:lstStyle>
          <a:p>
            <a:pPr fontAlgn="auto">
              <a:spcBef>
                <a:spcPts val="0"/>
              </a:spcBef>
              <a:spcAft>
                <a:spcPts val="0"/>
              </a:spcAft>
            </a:pPr>
            <a:fld id="{530820CF-B880-4189-942D-D702A7CBA730}" type="datetimeFigureOut">
              <a:rPr altLang="en-US" b="0" kern="1200" smtClean="0">
                <a:solidFill>
                  <a:srgbClr val="000000">
                    <a:lumMod val="65000"/>
                    <a:lumOff val="35000"/>
                  </a:srgbClr>
                </a:solidFill>
                <a:cs typeface="+mn-cs"/>
              </a:rPr>
              <a:pPr fontAlgn="auto">
                <a:spcBef>
                  <a:spcPts val="0"/>
                </a:spcBef>
                <a:spcAft>
                  <a:spcPts val="0"/>
                </a:spcAft>
              </a:pPr>
              <a:t>2018/11/20</a:t>
            </a:fld>
            <a:endParaRPr altLang="en-US" b="0" kern="1200">
              <a:solidFill>
                <a:srgbClr val="000000">
                  <a:lumMod val="65000"/>
                  <a:lumOff val="35000"/>
                </a:srgbClr>
              </a:solidFill>
              <a:cs typeface="+mn-cs"/>
            </a:endParaRPr>
          </a:p>
        </p:txBody>
      </p:sp>
      <p:sp>
        <p:nvSpPr>
          <p:cNvPr id="5" name="页脚占位符 4"/>
          <p:cNvSpPr>
            <a:spLocks noGrp="1"/>
          </p:cNvSpPr>
          <p:nvPr>
            <p:ph type="ftr" sz="quarter" idx="3"/>
          </p:nvPr>
        </p:nvSpPr>
        <p:spPr>
          <a:xfrm>
            <a:off x="799118" y="6155274"/>
            <a:ext cx="4240920" cy="273049"/>
          </a:xfrm>
          <a:prstGeom prst="rect">
            <a:avLst/>
          </a:prstGeom>
        </p:spPr>
        <p:txBody>
          <a:bodyPr vert="horz" lIns="91440" tIns="45720" rIns="91440" bIns="45720" rtlCol="0" anchor="ctr"/>
          <a:lstStyle>
            <a:lvl1pPr algn="l" latinLnBrk="0">
              <a:defRPr lang="zh-CN" sz="1000">
                <a:solidFill>
                  <a:schemeClr val="tx1">
                    <a:lumMod val="65000"/>
                    <a:lumOff val="35000"/>
                  </a:schemeClr>
                </a:solidFill>
                <a:latin typeface="Microsoft YaHei" panose="020B0503020204020204" pitchFamily="34" charset="-122"/>
                <a:ea typeface="Microsoft YaHei" panose="020B0503020204020204" pitchFamily="34" charset="-122"/>
              </a:defRPr>
            </a:lvl1pPr>
          </a:lstStyle>
          <a:p>
            <a:pPr fontAlgn="auto">
              <a:spcBef>
                <a:spcPts val="0"/>
              </a:spcBef>
              <a:spcAft>
                <a:spcPts val="0"/>
              </a:spcAft>
            </a:pPr>
            <a:endParaRPr altLang="en-US" b="0" kern="1200">
              <a:solidFill>
                <a:srgbClr val="000000">
                  <a:lumMod val="65000"/>
                  <a:lumOff val="35000"/>
                </a:srgbClr>
              </a:solidFill>
              <a:cs typeface="+mn-cs"/>
            </a:endParaRPr>
          </a:p>
        </p:txBody>
      </p:sp>
      <p:sp>
        <p:nvSpPr>
          <p:cNvPr id="6" name="幻灯片编号占位符 5"/>
          <p:cNvSpPr>
            <a:spLocks noGrp="1"/>
          </p:cNvSpPr>
          <p:nvPr>
            <p:ph type="sldNum" sz="quarter" idx="4"/>
          </p:nvPr>
        </p:nvSpPr>
        <p:spPr>
          <a:xfrm>
            <a:off x="6401279" y="6155274"/>
            <a:ext cx="914639" cy="273049"/>
          </a:xfrm>
          <a:prstGeom prst="rect">
            <a:avLst/>
          </a:prstGeom>
        </p:spPr>
        <p:txBody>
          <a:bodyPr vert="horz" lIns="91440" tIns="45720" rIns="91440" bIns="45720" rtlCol="0" anchor="ctr"/>
          <a:lstStyle>
            <a:lvl1pPr algn="r" latinLnBrk="0">
              <a:defRPr lang="zh-CN" sz="1000">
                <a:solidFill>
                  <a:schemeClr val="tx1">
                    <a:lumMod val="65000"/>
                    <a:lumOff val="35000"/>
                  </a:schemeClr>
                </a:solidFill>
                <a:latin typeface="Microsoft YaHei" panose="020B0503020204020204" pitchFamily="34" charset="-122"/>
                <a:ea typeface="Microsoft YaHei" panose="020B0503020204020204" pitchFamily="34" charset="-122"/>
              </a:defRPr>
            </a:lvl1pPr>
          </a:lstStyle>
          <a:p>
            <a:pPr fontAlgn="auto">
              <a:spcBef>
                <a:spcPts val="0"/>
              </a:spcBef>
              <a:spcAft>
                <a:spcPts val="0"/>
              </a:spcAft>
            </a:pPr>
            <a:fld id="{0C913308-F349-4B6D-A68A-DD1791B4A57B}" type="slidenum">
              <a:rPr altLang="en-US" b="0" kern="1200" smtClean="0">
                <a:solidFill>
                  <a:srgbClr val="000000">
                    <a:lumMod val="65000"/>
                    <a:lumOff val="35000"/>
                  </a:srgbClr>
                </a:solidFill>
                <a:cs typeface="+mn-cs"/>
              </a:rPr>
              <a:pPr fontAlgn="auto">
                <a:spcBef>
                  <a:spcPts val="0"/>
                </a:spcBef>
                <a:spcAft>
                  <a:spcPts val="0"/>
                </a:spcAft>
              </a:pPr>
              <a:t>‹#›</a:t>
            </a:fld>
            <a:endParaRPr altLang="en-US" b="0" kern="1200">
              <a:solidFill>
                <a:srgbClr val="000000">
                  <a:lumMod val="65000"/>
                  <a:lumOff val="35000"/>
                </a:srgbClr>
              </a:solidFill>
              <a:cs typeface="+mn-cs"/>
            </a:endParaRPr>
          </a:p>
        </p:txBody>
      </p:sp>
    </p:spTree>
    <p:extLst>
      <p:ext uri="{BB962C8B-B14F-4D97-AF65-F5344CB8AC3E}">
        <p14:creationId xmlns:p14="http://schemas.microsoft.com/office/powerpoint/2010/main" val="18271159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80000"/>
        </a:lnSpc>
        <a:spcBef>
          <a:spcPct val="0"/>
        </a:spcBef>
        <a:buNone/>
        <a:defRPr lang="zh-CN" sz="3600" b="1" kern="1200">
          <a:solidFill>
            <a:schemeClr val="accent1"/>
          </a:solidFill>
          <a:latin typeface="Microsoft YaHei" panose="020B0503020204020204" pitchFamily="34" charset="-122"/>
          <a:ea typeface="Microsoft YaHei" panose="020B0503020204020204" pitchFamily="34" charset="-122"/>
          <a:cs typeface="+mj-cs"/>
        </a:defRPr>
      </a:lvl1pPr>
    </p:titleStyle>
    <p:body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lang="zh-CN" sz="2000" kern="1200">
          <a:solidFill>
            <a:schemeClr val="tx1">
              <a:lumMod val="65000"/>
              <a:lumOff val="35000"/>
            </a:schemeClr>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lang="zh-CN" sz="1800" kern="1200">
          <a:solidFill>
            <a:schemeClr val="tx1">
              <a:lumMod val="65000"/>
              <a:lumOff val="35000"/>
            </a:schemeClr>
          </a:solidFill>
          <a:latin typeface="Microsoft YaHei" panose="020B0503020204020204" pitchFamily="34" charset="-122"/>
          <a:ea typeface="Microsoft YaHei" panose="020B0503020204020204" pitchFamily="34" charset="-122"/>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lang="zh-CN" sz="1600" kern="1200">
          <a:solidFill>
            <a:schemeClr val="tx1">
              <a:lumMod val="65000"/>
              <a:lumOff val="35000"/>
            </a:schemeClr>
          </a:solidFill>
          <a:latin typeface="Microsoft YaHei" panose="020B0503020204020204" pitchFamily="34" charset="-122"/>
          <a:ea typeface="Microsoft YaHei" panose="020B0503020204020204" pitchFamily="34" charset="-122"/>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lang="zh-CN" sz="1400" kern="1200">
          <a:solidFill>
            <a:schemeClr val="tx1">
              <a:lumMod val="65000"/>
              <a:lumOff val="35000"/>
            </a:schemeClr>
          </a:solidFill>
          <a:latin typeface="Microsoft YaHei" panose="020B0503020204020204" pitchFamily="34" charset="-122"/>
          <a:ea typeface="Microsoft YaHei" panose="020B0503020204020204" pitchFamily="34" charset="-122"/>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lang="zh-CN" sz="1400" kern="1200">
          <a:solidFill>
            <a:schemeClr val="tx1">
              <a:lumMod val="65000"/>
              <a:lumOff val="35000"/>
            </a:schemeClr>
          </a:solidFill>
          <a:latin typeface="Microsoft YaHei" panose="020B0503020204020204" pitchFamily="34" charset="-122"/>
          <a:ea typeface="Microsoft YaHei" panose="020B0503020204020204" pitchFamily="34" charset="-122"/>
          <a:cs typeface="+mn-cs"/>
        </a:defRPr>
      </a:lvl5pPr>
      <a:lvl6pPr marL="1234440" indent="-137160" algn="l" defTabSz="914400" rtl="0" eaLnBrk="1" latinLnBrk="0" hangingPunct="1">
        <a:spcBef>
          <a:spcPts val="600"/>
        </a:spcBef>
        <a:buSzPct val="80000"/>
        <a:buFont typeface="Arial" pitchFamily="34" charset="0"/>
        <a:buChar char="•"/>
        <a:defRPr lang="zh-CN"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lang="zh-CN"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lang="zh-CN"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lang="zh-CN" sz="1400" kern="1200">
          <a:solidFill>
            <a:schemeClr val="tx1">
              <a:lumMod val="65000"/>
              <a:lumOff val="35000"/>
            </a:schemeClr>
          </a:solidFill>
          <a:latin typeface="+mn-lt"/>
          <a:ea typeface="+mn-ea"/>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9117" y="533400"/>
            <a:ext cx="6516798" cy="1066800"/>
          </a:xfrm>
          <a:prstGeom prst="rect">
            <a:avLst/>
          </a:prstGeom>
        </p:spPr>
        <p:txBody>
          <a:bodyPr vert="horz" lIns="91440" tIns="45720" rIns="91440" bIns="45720" rtlCol="0" anchor="b">
            <a:normAutofit/>
          </a:bodyPr>
          <a:lstStyle/>
          <a:p>
            <a:r>
              <a:rPr lang="zh-CN" dirty="0"/>
              <a:t>单击此处编辑母版标题样式</a:t>
            </a:r>
          </a:p>
        </p:txBody>
      </p:sp>
      <p:sp>
        <p:nvSpPr>
          <p:cNvPr id="3" name="文本占位符 2"/>
          <p:cNvSpPr>
            <a:spLocks noGrp="1"/>
          </p:cNvSpPr>
          <p:nvPr>
            <p:ph type="body" idx="1"/>
          </p:nvPr>
        </p:nvSpPr>
        <p:spPr>
          <a:xfrm>
            <a:off x="799117" y="1828800"/>
            <a:ext cx="6516798" cy="4191000"/>
          </a:xfrm>
          <a:prstGeom prst="rect">
            <a:avLst/>
          </a:prstGeom>
        </p:spPr>
        <p:txBody>
          <a:bodyPr vert="horz" lIns="91440" tIns="45720" rIns="91440" bIns="45720" rtlCol="0">
            <a:normAutofit/>
          </a:bodyPr>
          <a:lstStyle/>
          <a:p>
            <a:pPr lvl="0"/>
            <a:r>
              <a:rPr lang="zh-CN" dirty="0"/>
              <a:t>单击此处编辑母版文本样式</a:t>
            </a:r>
          </a:p>
          <a:p>
            <a:pPr lvl="1"/>
            <a:r>
              <a:rPr lang="zh-CN" dirty="0"/>
              <a:t>第二级</a:t>
            </a:r>
          </a:p>
          <a:p>
            <a:pPr lvl="2"/>
            <a:r>
              <a:rPr lang="zh-CN" dirty="0"/>
              <a:t>第三级</a:t>
            </a:r>
          </a:p>
          <a:p>
            <a:pPr lvl="3"/>
            <a:r>
              <a:rPr lang="zh-CN" dirty="0"/>
              <a:t>第四级</a:t>
            </a:r>
          </a:p>
          <a:p>
            <a:pPr lvl="4"/>
            <a:r>
              <a:rPr lang="zh-CN" dirty="0"/>
              <a:t>第五级</a:t>
            </a:r>
          </a:p>
        </p:txBody>
      </p:sp>
      <p:sp>
        <p:nvSpPr>
          <p:cNvPr id="4" name="日期占位符 3"/>
          <p:cNvSpPr>
            <a:spLocks noGrp="1"/>
          </p:cNvSpPr>
          <p:nvPr>
            <p:ph type="dt" sz="half" idx="2"/>
          </p:nvPr>
        </p:nvSpPr>
        <p:spPr>
          <a:xfrm>
            <a:off x="5200813" y="6155272"/>
            <a:ext cx="1028968" cy="273049"/>
          </a:xfrm>
          <a:prstGeom prst="rect">
            <a:avLst/>
          </a:prstGeom>
        </p:spPr>
        <p:txBody>
          <a:bodyPr vert="horz" lIns="91440" tIns="45720" rIns="91440" bIns="45720" rtlCol="0" anchor="ctr"/>
          <a:lstStyle>
            <a:lvl1pPr algn="r" latinLnBrk="0">
              <a:defRPr lang="zh-CN" sz="1000">
                <a:solidFill>
                  <a:schemeClr val="tx1">
                    <a:lumMod val="65000"/>
                    <a:lumOff val="35000"/>
                  </a:schemeClr>
                </a:solidFill>
                <a:latin typeface="Microsoft YaHei" panose="020B0503020204020204" pitchFamily="34" charset="-122"/>
                <a:ea typeface="Microsoft YaHei" panose="020B0503020204020204" pitchFamily="34" charset="-122"/>
              </a:defRPr>
            </a:lvl1pPr>
          </a:lstStyle>
          <a:p>
            <a:pPr fontAlgn="auto">
              <a:spcBef>
                <a:spcPts val="0"/>
              </a:spcBef>
              <a:spcAft>
                <a:spcPts val="0"/>
              </a:spcAft>
            </a:pPr>
            <a:fld id="{530820CF-B880-4189-942D-D702A7CBA730}" type="datetimeFigureOut">
              <a:rPr altLang="en-US" b="0" kern="1200" smtClean="0">
                <a:solidFill>
                  <a:srgbClr val="000000">
                    <a:lumMod val="65000"/>
                    <a:lumOff val="35000"/>
                  </a:srgbClr>
                </a:solidFill>
                <a:cs typeface="+mn-cs"/>
              </a:rPr>
              <a:pPr fontAlgn="auto">
                <a:spcBef>
                  <a:spcPts val="0"/>
                </a:spcBef>
                <a:spcAft>
                  <a:spcPts val="0"/>
                </a:spcAft>
              </a:pPr>
              <a:t>2018/11/20</a:t>
            </a:fld>
            <a:endParaRPr altLang="en-US" b="0" kern="1200">
              <a:solidFill>
                <a:srgbClr val="000000">
                  <a:lumMod val="65000"/>
                  <a:lumOff val="35000"/>
                </a:srgbClr>
              </a:solidFill>
              <a:cs typeface="+mn-cs"/>
            </a:endParaRPr>
          </a:p>
        </p:txBody>
      </p:sp>
      <p:sp>
        <p:nvSpPr>
          <p:cNvPr id="5" name="页脚占位符 4"/>
          <p:cNvSpPr>
            <a:spLocks noGrp="1"/>
          </p:cNvSpPr>
          <p:nvPr>
            <p:ph type="ftr" sz="quarter" idx="3"/>
          </p:nvPr>
        </p:nvSpPr>
        <p:spPr>
          <a:xfrm>
            <a:off x="799118" y="6155272"/>
            <a:ext cx="4240920" cy="273049"/>
          </a:xfrm>
          <a:prstGeom prst="rect">
            <a:avLst/>
          </a:prstGeom>
        </p:spPr>
        <p:txBody>
          <a:bodyPr vert="horz" lIns="91440" tIns="45720" rIns="91440" bIns="45720" rtlCol="0" anchor="ctr"/>
          <a:lstStyle>
            <a:lvl1pPr algn="l" latinLnBrk="0">
              <a:defRPr lang="zh-CN" sz="1000">
                <a:solidFill>
                  <a:schemeClr val="tx1">
                    <a:lumMod val="65000"/>
                    <a:lumOff val="35000"/>
                  </a:schemeClr>
                </a:solidFill>
                <a:latin typeface="Microsoft YaHei" panose="020B0503020204020204" pitchFamily="34" charset="-122"/>
                <a:ea typeface="Microsoft YaHei" panose="020B0503020204020204" pitchFamily="34" charset="-122"/>
              </a:defRPr>
            </a:lvl1pPr>
          </a:lstStyle>
          <a:p>
            <a:pPr fontAlgn="auto">
              <a:spcBef>
                <a:spcPts val="0"/>
              </a:spcBef>
              <a:spcAft>
                <a:spcPts val="0"/>
              </a:spcAft>
            </a:pPr>
            <a:endParaRPr altLang="en-US" b="0" kern="1200">
              <a:solidFill>
                <a:srgbClr val="000000">
                  <a:lumMod val="65000"/>
                  <a:lumOff val="35000"/>
                </a:srgbClr>
              </a:solidFill>
              <a:cs typeface="+mn-cs"/>
            </a:endParaRPr>
          </a:p>
        </p:txBody>
      </p:sp>
      <p:sp>
        <p:nvSpPr>
          <p:cNvPr id="6" name="幻灯片编号占位符 5"/>
          <p:cNvSpPr>
            <a:spLocks noGrp="1"/>
          </p:cNvSpPr>
          <p:nvPr>
            <p:ph type="sldNum" sz="quarter" idx="4"/>
          </p:nvPr>
        </p:nvSpPr>
        <p:spPr>
          <a:xfrm>
            <a:off x="6401278" y="6155272"/>
            <a:ext cx="914639" cy="273049"/>
          </a:xfrm>
          <a:prstGeom prst="rect">
            <a:avLst/>
          </a:prstGeom>
        </p:spPr>
        <p:txBody>
          <a:bodyPr vert="horz" lIns="91440" tIns="45720" rIns="91440" bIns="45720" rtlCol="0" anchor="ctr"/>
          <a:lstStyle>
            <a:lvl1pPr algn="r" latinLnBrk="0">
              <a:defRPr lang="zh-CN" sz="1000">
                <a:solidFill>
                  <a:schemeClr val="tx1">
                    <a:lumMod val="65000"/>
                    <a:lumOff val="35000"/>
                  </a:schemeClr>
                </a:solidFill>
                <a:latin typeface="Microsoft YaHei" panose="020B0503020204020204" pitchFamily="34" charset="-122"/>
                <a:ea typeface="Microsoft YaHei" panose="020B0503020204020204" pitchFamily="34" charset="-122"/>
              </a:defRPr>
            </a:lvl1pPr>
          </a:lstStyle>
          <a:p>
            <a:pPr fontAlgn="auto">
              <a:spcBef>
                <a:spcPts val="0"/>
              </a:spcBef>
              <a:spcAft>
                <a:spcPts val="0"/>
              </a:spcAft>
            </a:pPr>
            <a:fld id="{0C913308-F349-4B6D-A68A-DD1791B4A57B}" type="slidenum">
              <a:rPr altLang="en-US" b="0" kern="1200" smtClean="0">
                <a:solidFill>
                  <a:srgbClr val="000000">
                    <a:lumMod val="65000"/>
                    <a:lumOff val="35000"/>
                  </a:srgbClr>
                </a:solidFill>
                <a:cs typeface="+mn-cs"/>
              </a:rPr>
              <a:pPr fontAlgn="auto">
                <a:spcBef>
                  <a:spcPts val="0"/>
                </a:spcBef>
                <a:spcAft>
                  <a:spcPts val="0"/>
                </a:spcAft>
              </a:pPr>
              <a:t>‹#›</a:t>
            </a:fld>
            <a:endParaRPr altLang="en-US" b="0" kern="1200">
              <a:solidFill>
                <a:srgbClr val="000000">
                  <a:lumMod val="65000"/>
                  <a:lumOff val="35000"/>
                </a:srgbClr>
              </a:solidFill>
              <a:cs typeface="+mn-cs"/>
            </a:endParaRPr>
          </a:p>
        </p:txBody>
      </p:sp>
    </p:spTree>
    <p:extLst>
      <p:ext uri="{BB962C8B-B14F-4D97-AF65-F5344CB8AC3E}">
        <p14:creationId xmlns:p14="http://schemas.microsoft.com/office/powerpoint/2010/main" val="76178309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80000"/>
        </a:lnSpc>
        <a:spcBef>
          <a:spcPct val="0"/>
        </a:spcBef>
        <a:buNone/>
        <a:defRPr lang="zh-CN" sz="3600" b="1" kern="1200">
          <a:solidFill>
            <a:schemeClr val="accent1"/>
          </a:solidFill>
          <a:latin typeface="Microsoft YaHei" panose="020B0503020204020204" pitchFamily="34" charset="-122"/>
          <a:ea typeface="Microsoft YaHei" panose="020B0503020204020204" pitchFamily="34" charset="-122"/>
          <a:cs typeface="+mj-cs"/>
        </a:defRPr>
      </a:lvl1pPr>
    </p:titleStyle>
    <p:body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lang="zh-CN" sz="2000" kern="1200">
          <a:solidFill>
            <a:schemeClr val="tx1">
              <a:lumMod val="65000"/>
              <a:lumOff val="35000"/>
            </a:schemeClr>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lang="zh-CN" sz="1800" kern="1200">
          <a:solidFill>
            <a:schemeClr val="tx1">
              <a:lumMod val="65000"/>
              <a:lumOff val="35000"/>
            </a:schemeClr>
          </a:solidFill>
          <a:latin typeface="Microsoft YaHei" panose="020B0503020204020204" pitchFamily="34" charset="-122"/>
          <a:ea typeface="Microsoft YaHei" panose="020B0503020204020204" pitchFamily="34" charset="-122"/>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lang="zh-CN" sz="1600" kern="1200">
          <a:solidFill>
            <a:schemeClr val="tx1">
              <a:lumMod val="65000"/>
              <a:lumOff val="35000"/>
            </a:schemeClr>
          </a:solidFill>
          <a:latin typeface="Microsoft YaHei" panose="020B0503020204020204" pitchFamily="34" charset="-122"/>
          <a:ea typeface="Microsoft YaHei" panose="020B0503020204020204" pitchFamily="34" charset="-122"/>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lang="zh-CN" sz="1400" kern="1200">
          <a:solidFill>
            <a:schemeClr val="tx1">
              <a:lumMod val="65000"/>
              <a:lumOff val="35000"/>
            </a:schemeClr>
          </a:solidFill>
          <a:latin typeface="Microsoft YaHei" panose="020B0503020204020204" pitchFamily="34" charset="-122"/>
          <a:ea typeface="Microsoft YaHei" panose="020B0503020204020204" pitchFamily="34" charset="-122"/>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lang="zh-CN" sz="1400" kern="1200">
          <a:solidFill>
            <a:schemeClr val="tx1">
              <a:lumMod val="65000"/>
              <a:lumOff val="35000"/>
            </a:schemeClr>
          </a:solidFill>
          <a:latin typeface="Microsoft YaHei" panose="020B0503020204020204" pitchFamily="34" charset="-122"/>
          <a:ea typeface="Microsoft YaHei" panose="020B0503020204020204" pitchFamily="34" charset="-122"/>
          <a:cs typeface="+mn-cs"/>
        </a:defRPr>
      </a:lvl5pPr>
      <a:lvl6pPr marL="1234440" indent="-137160" algn="l" defTabSz="914400" rtl="0" eaLnBrk="1" latinLnBrk="0" hangingPunct="1">
        <a:spcBef>
          <a:spcPts val="600"/>
        </a:spcBef>
        <a:buSzPct val="80000"/>
        <a:buFont typeface="Arial" pitchFamily="34" charset="0"/>
        <a:buChar char="•"/>
        <a:defRPr lang="zh-CN"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lang="zh-CN"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lang="zh-CN"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lang="zh-CN" sz="1400" kern="1200">
          <a:solidFill>
            <a:schemeClr val="tx1">
              <a:lumMod val="65000"/>
              <a:lumOff val="35000"/>
            </a:schemeClr>
          </a:solidFill>
          <a:latin typeface="+mn-lt"/>
          <a:ea typeface="+mn-ea"/>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6"/>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latinLnBrk="0">
              <a:spcBef>
                <a:spcPts val="0"/>
              </a:spcBef>
              <a:spcAft>
                <a:spcPts val="0"/>
              </a:spcAft>
            </a:pPr>
            <a:fld id="{530820CF-B880-4189-942D-D702A7CBA730}" type="datetimeFigureOut">
              <a:rPr lang="zh-CN" altLang="en-US" b="0" kern="1200" smtClean="0">
                <a:solidFill>
                  <a:prstClr val="black">
                    <a:tint val="75000"/>
                  </a:prstClr>
                </a:solidFill>
                <a:latin typeface="Calibri"/>
                <a:ea typeface="宋体"/>
                <a:cs typeface="+mn-cs"/>
              </a:rPr>
              <a:pPr fontAlgn="auto" latinLnBrk="0">
                <a:spcBef>
                  <a:spcPts val="0"/>
                </a:spcBef>
                <a:spcAft>
                  <a:spcPts val="0"/>
                </a:spcAft>
              </a:pPr>
              <a:t>2018/11/20</a:t>
            </a:fld>
            <a:endParaRPr lang="zh-CN" altLang="en-US" b="0" kern="1200">
              <a:solidFill>
                <a:prstClr val="black">
                  <a:tint val="75000"/>
                </a:prstClr>
              </a:solidFill>
              <a:latin typeface="Calibri"/>
              <a:ea typeface="宋体"/>
              <a:cs typeface="+mn-cs"/>
            </a:endParaRPr>
          </a:p>
        </p:txBody>
      </p:sp>
      <p:sp>
        <p:nvSpPr>
          <p:cNvPr id="5" name="页脚占位符 4"/>
          <p:cNvSpPr>
            <a:spLocks noGrp="1"/>
          </p:cNvSpPr>
          <p:nvPr>
            <p:ph type="ftr" sz="quarter" idx="3"/>
          </p:nvPr>
        </p:nvSpPr>
        <p:spPr>
          <a:xfrm>
            <a:off x="3124200" y="635635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latinLnBrk="0">
              <a:spcBef>
                <a:spcPts val="0"/>
              </a:spcBef>
              <a:spcAft>
                <a:spcPts val="0"/>
              </a:spcAft>
            </a:pPr>
            <a:endParaRPr lang="zh-CN" altLang="en-US" b="0" kern="1200">
              <a:solidFill>
                <a:prstClr val="black">
                  <a:tint val="75000"/>
                </a:prstClr>
              </a:solidFill>
              <a:latin typeface="Calibri"/>
              <a:ea typeface="宋体"/>
              <a:cs typeface="+mn-cs"/>
            </a:endParaRPr>
          </a:p>
        </p:txBody>
      </p:sp>
      <p:sp>
        <p:nvSpPr>
          <p:cNvPr id="6" name="灯片编号占位符 5"/>
          <p:cNvSpPr>
            <a:spLocks noGrp="1"/>
          </p:cNvSpPr>
          <p:nvPr>
            <p:ph type="sldNum" sz="quarter" idx="4"/>
          </p:nvPr>
        </p:nvSpPr>
        <p:spPr>
          <a:xfrm>
            <a:off x="6553201" y="6356356"/>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latinLnBrk="0">
              <a:spcBef>
                <a:spcPts val="0"/>
              </a:spcBef>
              <a:spcAft>
                <a:spcPts val="0"/>
              </a:spcAft>
            </a:pPr>
            <a:fld id="{0C913308-F349-4B6D-A68A-DD1791B4A57B}" type="slidenum">
              <a:rPr lang="zh-CN" altLang="en-US" b="0" kern="1200" smtClean="0">
                <a:solidFill>
                  <a:prstClr val="black">
                    <a:tint val="75000"/>
                  </a:prstClr>
                </a:solidFill>
                <a:latin typeface="Calibri"/>
                <a:ea typeface="宋体"/>
                <a:cs typeface="+mn-cs"/>
              </a:rPr>
              <a:pPr fontAlgn="auto" latinLnBrk="0">
                <a:spcBef>
                  <a:spcPts val="0"/>
                </a:spcBef>
                <a:spcAft>
                  <a:spcPts val="0"/>
                </a:spcAft>
              </a:pPr>
              <a:t>‹#›</a:t>
            </a:fld>
            <a:endParaRPr lang="zh-CN" altLang="en-US" b="0" kern="1200">
              <a:solidFill>
                <a:prstClr val="black">
                  <a:tint val="75000"/>
                </a:prstClr>
              </a:solidFill>
              <a:latin typeface="Calibri"/>
              <a:ea typeface="宋体"/>
              <a:cs typeface="+mn-cs"/>
            </a:endParaRPr>
          </a:p>
        </p:txBody>
      </p:sp>
    </p:spTree>
    <p:extLst>
      <p:ext uri="{BB962C8B-B14F-4D97-AF65-F5344CB8AC3E}">
        <p14:creationId xmlns:p14="http://schemas.microsoft.com/office/powerpoint/2010/main" val="202106718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9117" y="533400"/>
            <a:ext cx="6516798" cy="1066800"/>
          </a:xfrm>
          <a:prstGeom prst="rect">
            <a:avLst/>
          </a:prstGeom>
        </p:spPr>
        <p:txBody>
          <a:bodyPr vert="horz" lIns="91440" tIns="45720" rIns="91440" bIns="45720" rtlCol="0" anchor="b">
            <a:normAutofit/>
          </a:bodyPr>
          <a:lstStyle/>
          <a:p>
            <a:r>
              <a:rPr lang="zh-CN" dirty="0"/>
              <a:t>单击此处编辑母版标题样式</a:t>
            </a:r>
          </a:p>
        </p:txBody>
      </p:sp>
      <p:sp>
        <p:nvSpPr>
          <p:cNvPr id="3" name="文本占位符 2"/>
          <p:cNvSpPr>
            <a:spLocks noGrp="1"/>
          </p:cNvSpPr>
          <p:nvPr>
            <p:ph type="body" idx="1"/>
          </p:nvPr>
        </p:nvSpPr>
        <p:spPr>
          <a:xfrm>
            <a:off x="799117" y="1828800"/>
            <a:ext cx="6516798" cy="4191000"/>
          </a:xfrm>
          <a:prstGeom prst="rect">
            <a:avLst/>
          </a:prstGeom>
        </p:spPr>
        <p:txBody>
          <a:bodyPr vert="horz" lIns="91440" tIns="45720" rIns="91440" bIns="45720" rtlCol="0">
            <a:normAutofit/>
          </a:bodyPr>
          <a:lstStyle/>
          <a:p>
            <a:pPr lvl="0"/>
            <a:r>
              <a:rPr lang="zh-CN" dirty="0"/>
              <a:t>单击此处编辑母版文本样式</a:t>
            </a:r>
          </a:p>
          <a:p>
            <a:pPr lvl="1"/>
            <a:r>
              <a:rPr lang="zh-CN" dirty="0"/>
              <a:t>第二级</a:t>
            </a:r>
          </a:p>
          <a:p>
            <a:pPr lvl="2"/>
            <a:r>
              <a:rPr lang="zh-CN" dirty="0"/>
              <a:t>第三级</a:t>
            </a:r>
          </a:p>
          <a:p>
            <a:pPr lvl="3"/>
            <a:r>
              <a:rPr lang="zh-CN" dirty="0"/>
              <a:t>第四级</a:t>
            </a:r>
          </a:p>
          <a:p>
            <a:pPr lvl="4"/>
            <a:r>
              <a:rPr lang="zh-CN" dirty="0"/>
              <a:t>第五级</a:t>
            </a:r>
          </a:p>
        </p:txBody>
      </p:sp>
      <p:sp>
        <p:nvSpPr>
          <p:cNvPr id="4" name="日期占位符 3"/>
          <p:cNvSpPr>
            <a:spLocks noGrp="1"/>
          </p:cNvSpPr>
          <p:nvPr>
            <p:ph type="dt" sz="half" idx="2"/>
          </p:nvPr>
        </p:nvSpPr>
        <p:spPr>
          <a:xfrm>
            <a:off x="5200813" y="6155268"/>
            <a:ext cx="1028968" cy="273049"/>
          </a:xfrm>
          <a:prstGeom prst="rect">
            <a:avLst/>
          </a:prstGeom>
        </p:spPr>
        <p:txBody>
          <a:bodyPr vert="horz" lIns="91440" tIns="45720" rIns="91440" bIns="45720" rtlCol="0" anchor="ctr"/>
          <a:lstStyle>
            <a:lvl1pPr algn="r" latinLnBrk="0">
              <a:defRPr lang="zh-CN" sz="1000">
                <a:solidFill>
                  <a:schemeClr val="tx1">
                    <a:lumMod val="65000"/>
                    <a:lumOff val="35000"/>
                  </a:schemeClr>
                </a:solidFill>
                <a:latin typeface="Microsoft YaHei" panose="020B0503020204020204" pitchFamily="34" charset="-122"/>
                <a:ea typeface="Microsoft YaHei" panose="020B0503020204020204" pitchFamily="34" charset="-122"/>
              </a:defRPr>
            </a:lvl1pPr>
          </a:lstStyle>
          <a:p>
            <a:pPr fontAlgn="auto">
              <a:spcBef>
                <a:spcPts val="0"/>
              </a:spcBef>
              <a:spcAft>
                <a:spcPts val="0"/>
              </a:spcAft>
            </a:pPr>
            <a:fld id="{530820CF-B880-4189-942D-D702A7CBA730}" type="datetimeFigureOut">
              <a:rPr altLang="en-US" b="0" kern="1200" smtClean="0">
                <a:solidFill>
                  <a:srgbClr val="000000">
                    <a:lumMod val="65000"/>
                    <a:lumOff val="35000"/>
                  </a:srgbClr>
                </a:solidFill>
                <a:cs typeface="+mn-cs"/>
              </a:rPr>
              <a:pPr fontAlgn="auto">
                <a:spcBef>
                  <a:spcPts val="0"/>
                </a:spcBef>
                <a:spcAft>
                  <a:spcPts val="0"/>
                </a:spcAft>
              </a:pPr>
              <a:t>2018/11/20</a:t>
            </a:fld>
            <a:endParaRPr altLang="en-US" b="0" kern="1200">
              <a:solidFill>
                <a:srgbClr val="000000">
                  <a:lumMod val="65000"/>
                  <a:lumOff val="35000"/>
                </a:srgbClr>
              </a:solidFill>
              <a:cs typeface="+mn-cs"/>
            </a:endParaRPr>
          </a:p>
        </p:txBody>
      </p:sp>
      <p:sp>
        <p:nvSpPr>
          <p:cNvPr id="5" name="页脚占位符 4"/>
          <p:cNvSpPr>
            <a:spLocks noGrp="1"/>
          </p:cNvSpPr>
          <p:nvPr>
            <p:ph type="ftr" sz="quarter" idx="3"/>
          </p:nvPr>
        </p:nvSpPr>
        <p:spPr>
          <a:xfrm>
            <a:off x="799118" y="6155268"/>
            <a:ext cx="4240920" cy="273049"/>
          </a:xfrm>
          <a:prstGeom prst="rect">
            <a:avLst/>
          </a:prstGeom>
        </p:spPr>
        <p:txBody>
          <a:bodyPr vert="horz" lIns="91440" tIns="45720" rIns="91440" bIns="45720" rtlCol="0" anchor="ctr"/>
          <a:lstStyle>
            <a:lvl1pPr algn="l" latinLnBrk="0">
              <a:defRPr lang="zh-CN" sz="1000">
                <a:solidFill>
                  <a:schemeClr val="tx1">
                    <a:lumMod val="65000"/>
                    <a:lumOff val="35000"/>
                  </a:schemeClr>
                </a:solidFill>
                <a:latin typeface="Microsoft YaHei" panose="020B0503020204020204" pitchFamily="34" charset="-122"/>
                <a:ea typeface="Microsoft YaHei" panose="020B0503020204020204" pitchFamily="34" charset="-122"/>
              </a:defRPr>
            </a:lvl1pPr>
          </a:lstStyle>
          <a:p>
            <a:pPr fontAlgn="auto">
              <a:spcBef>
                <a:spcPts val="0"/>
              </a:spcBef>
              <a:spcAft>
                <a:spcPts val="0"/>
              </a:spcAft>
            </a:pPr>
            <a:endParaRPr altLang="en-US" b="0" kern="1200">
              <a:solidFill>
                <a:srgbClr val="000000">
                  <a:lumMod val="65000"/>
                  <a:lumOff val="35000"/>
                </a:srgbClr>
              </a:solidFill>
              <a:cs typeface="+mn-cs"/>
            </a:endParaRPr>
          </a:p>
        </p:txBody>
      </p:sp>
      <p:sp>
        <p:nvSpPr>
          <p:cNvPr id="6" name="幻灯片编号占位符 5"/>
          <p:cNvSpPr>
            <a:spLocks noGrp="1"/>
          </p:cNvSpPr>
          <p:nvPr>
            <p:ph type="sldNum" sz="quarter" idx="4"/>
          </p:nvPr>
        </p:nvSpPr>
        <p:spPr>
          <a:xfrm>
            <a:off x="6401276" y="6155268"/>
            <a:ext cx="914639" cy="273049"/>
          </a:xfrm>
          <a:prstGeom prst="rect">
            <a:avLst/>
          </a:prstGeom>
        </p:spPr>
        <p:txBody>
          <a:bodyPr vert="horz" lIns="91440" tIns="45720" rIns="91440" bIns="45720" rtlCol="0" anchor="ctr"/>
          <a:lstStyle>
            <a:lvl1pPr algn="r" latinLnBrk="0">
              <a:defRPr lang="zh-CN" sz="1000">
                <a:solidFill>
                  <a:schemeClr val="tx1">
                    <a:lumMod val="65000"/>
                    <a:lumOff val="35000"/>
                  </a:schemeClr>
                </a:solidFill>
                <a:latin typeface="Microsoft YaHei" panose="020B0503020204020204" pitchFamily="34" charset="-122"/>
                <a:ea typeface="Microsoft YaHei" panose="020B0503020204020204" pitchFamily="34" charset="-122"/>
              </a:defRPr>
            </a:lvl1pPr>
          </a:lstStyle>
          <a:p>
            <a:pPr fontAlgn="auto">
              <a:spcBef>
                <a:spcPts val="0"/>
              </a:spcBef>
              <a:spcAft>
                <a:spcPts val="0"/>
              </a:spcAft>
            </a:pPr>
            <a:fld id="{0C913308-F349-4B6D-A68A-DD1791B4A57B}" type="slidenum">
              <a:rPr altLang="en-US" b="0" kern="1200" smtClean="0">
                <a:solidFill>
                  <a:srgbClr val="000000">
                    <a:lumMod val="65000"/>
                    <a:lumOff val="35000"/>
                  </a:srgbClr>
                </a:solidFill>
                <a:cs typeface="+mn-cs"/>
              </a:rPr>
              <a:pPr fontAlgn="auto">
                <a:spcBef>
                  <a:spcPts val="0"/>
                </a:spcBef>
                <a:spcAft>
                  <a:spcPts val="0"/>
                </a:spcAft>
              </a:pPr>
              <a:t>‹#›</a:t>
            </a:fld>
            <a:endParaRPr altLang="en-US" b="0" kern="1200">
              <a:solidFill>
                <a:srgbClr val="000000">
                  <a:lumMod val="65000"/>
                  <a:lumOff val="35000"/>
                </a:srgbClr>
              </a:solidFill>
              <a:cs typeface="+mn-cs"/>
            </a:endParaRPr>
          </a:p>
        </p:txBody>
      </p:sp>
    </p:spTree>
    <p:extLst>
      <p:ext uri="{BB962C8B-B14F-4D97-AF65-F5344CB8AC3E}">
        <p14:creationId xmlns:p14="http://schemas.microsoft.com/office/powerpoint/2010/main" val="259303526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80000"/>
        </a:lnSpc>
        <a:spcBef>
          <a:spcPct val="0"/>
        </a:spcBef>
        <a:buNone/>
        <a:defRPr lang="zh-CN" sz="3600" b="1" kern="1200">
          <a:solidFill>
            <a:schemeClr val="accent1"/>
          </a:solidFill>
          <a:latin typeface="Microsoft YaHei" panose="020B0503020204020204" pitchFamily="34" charset="-122"/>
          <a:ea typeface="Microsoft YaHei" panose="020B0503020204020204" pitchFamily="34" charset="-122"/>
          <a:cs typeface="+mj-cs"/>
        </a:defRPr>
      </a:lvl1pPr>
    </p:titleStyle>
    <p:body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lang="zh-CN" sz="2000" kern="1200">
          <a:solidFill>
            <a:schemeClr val="tx1">
              <a:lumMod val="65000"/>
              <a:lumOff val="35000"/>
            </a:schemeClr>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lang="zh-CN" sz="1800" kern="1200">
          <a:solidFill>
            <a:schemeClr val="tx1">
              <a:lumMod val="65000"/>
              <a:lumOff val="35000"/>
            </a:schemeClr>
          </a:solidFill>
          <a:latin typeface="Microsoft YaHei" panose="020B0503020204020204" pitchFamily="34" charset="-122"/>
          <a:ea typeface="Microsoft YaHei" panose="020B0503020204020204" pitchFamily="34" charset="-122"/>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lang="zh-CN" sz="1600" kern="1200">
          <a:solidFill>
            <a:schemeClr val="tx1">
              <a:lumMod val="65000"/>
              <a:lumOff val="35000"/>
            </a:schemeClr>
          </a:solidFill>
          <a:latin typeface="Microsoft YaHei" panose="020B0503020204020204" pitchFamily="34" charset="-122"/>
          <a:ea typeface="Microsoft YaHei" panose="020B0503020204020204" pitchFamily="34" charset="-122"/>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lang="zh-CN" sz="1400" kern="1200">
          <a:solidFill>
            <a:schemeClr val="tx1">
              <a:lumMod val="65000"/>
              <a:lumOff val="35000"/>
            </a:schemeClr>
          </a:solidFill>
          <a:latin typeface="Microsoft YaHei" panose="020B0503020204020204" pitchFamily="34" charset="-122"/>
          <a:ea typeface="Microsoft YaHei" panose="020B0503020204020204" pitchFamily="34" charset="-122"/>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lang="zh-CN" sz="1400" kern="1200">
          <a:solidFill>
            <a:schemeClr val="tx1">
              <a:lumMod val="65000"/>
              <a:lumOff val="35000"/>
            </a:schemeClr>
          </a:solidFill>
          <a:latin typeface="Microsoft YaHei" panose="020B0503020204020204" pitchFamily="34" charset="-122"/>
          <a:ea typeface="Microsoft YaHei" panose="020B0503020204020204" pitchFamily="34" charset="-122"/>
          <a:cs typeface="+mn-cs"/>
        </a:defRPr>
      </a:lvl5pPr>
      <a:lvl6pPr marL="1234440" indent="-137160" algn="l" defTabSz="914400" rtl="0" eaLnBrk="1" latinLnBrk="0" hangingPunct="1">
        <a:spcBef>
          <a:spcPts val="600"/>
        </a:spcBef>
        <a:buSzPct val="80000"/>
        <a:buFont typeface="Arial" pitchFamily="34" charset="0"/>
        <a:buChar char="•"/>
        <a:defRPr lang="zh-CN"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lang="zh-CN"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lang="zh-CN"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lang="zh-CN" sz="1400" kern="1200">
          <a:solidFill>
            <a:schemeClr val="tx1">
              <a:lumMod val="65000"/>
              <a:lumOff val="35000"/>
            </a:schemeClr>
          </a:solidFill>
          <a:latin typeface="+mn-lt"/>
          <a:ea typeface="+mn-ea"/>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xml"/><Relationship Id="rId1" Type="http://schemas.openxmlformats.org/officeDocument/2006/relationships/video" Target="file:///C:\Users\Administrator\Desktop\2018&#29702;&#35770;&#21147;&#23398;&#25945;&#23398;_&#28201;\4&#21160;&#21147;&#23398;&#31687;\&#31532;14&#31456;%20%20&#36798;&#37070;&#36125;&#23572;&#21407;&#29702;\D14L-01.wmv" TargetMode="External"/><Relationship Id="rId4" Type="http://schemas.openxmlformats.org/officeDocument/2006/relationships/image" Target="../media/image18.wmf"/></Relationships>
</file>

<file path=ppt/slides/_rels/slide11.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image" Target="../media/image30.emf"/><Relationship Id="rId7" Type="http://schemas.openxmlformats.org/officeDocument/2006/relationships/image" Target="../media/image34.wmf"/><Relationship Id="rId2" Type="http://schemas.openxmlformats.org/officeDocument/2006/relationships/image" Target="../media/image29.emf"/><Relationship Id="rId1" Type="http://schemas.openxmlformats.org/officeDocument/2006/relationships/slideLayout" Target="../slideLayouts/slideLayout1.xml"/><Relationship Id="rId6" Type="http://schemas.openxmlformats.org/officeDocument/2006/relationships/image" Target="../media/image33.wmf"/><Relationship Id="rId5" Type="http://schemas.openxmlformats.org/officeDocument/2006/relationships/image" Target="../media/image32.wmf"/><Relationship Id="rId4" Type="http://schemas.openxmlformats.org/officeDocument/2006/relationships/image" Target="../media/image31.wmf"/></Relationships>
</file>

<file path=ppt/slides/_rels/slide12.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slideLayout" Target="../slideLayouts/slideLayout1.xml"/><Relationship Id="rId6" Type="http://schemas.openxmlformats.org/officeDocument/2006/relationships/image" Target="../media/image18.wmf"/><Relationship Id="rId5" Type="http://schemas.openxmlformats.org/officeDocument/2006/relationships/image" Target="../media/image38.wmf"/><Relationship Id="rId4" Type="http://schemas.openxmlformats.org/officeDocument/2006/relationships/image" Target="../media/image37.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slideLayout" Target="../slideLayouts/slideLayout7.xml"/><Relationship Id="rId6" Type="http://schemas.openxmlformats.org/officeDocument/2006/relationships/image" Target="../media/image43.wmf"/><Relationship Id="rId5" Type="http://schemas.openxmlformats.org/officeDocument/2006/relationships/image" Target="../media/image42.wmf"/><Relationship Id="rId4" Type="http://schemas.openxmlformats.org/officeDocument/2006/relationships/image" Target="../media/image41.wmf"/></Relationships>
</file>

<file path=ppt/slides/_rels/slide15.xml.rels><?xml version="1.0" encoding="UTF-8" standalone="yes"?>
<Relationships xmlns="http://schemas.openxmlformats.org/package/2006/relationships"><Relationship Id="rId3" Type="http://schemas.openxmlformats.org/officeDocument/2006/relationships/image" Target="../media/image45.wmf"/><Relationship Id="rId7" Type="http://schemas.openxmlformats.org/officeDocument/2006/relationships/image" Target="../media/image49.wmf"/><Relationship Id="rId2" Type="http://schemas.openxmlformats.org/officeDocument/2006/relationships/image" Target="../media/image44.wmf"/><Relationship Id="rId1" Type="http://schemas.openxmlformats.org/officeDocument/2006/relationships/slideLayout" Target="../slideLayouts/slideLayout1.xml"/><Relationship Id="rId6" Type="http://schemas.openxmlformats.org/officeDocument/2006/relationships/image" Target="../media/image48.wmf"/><Relationship Id="rId5" Type="http://schemas.openxmlformats.org/officeDocument/2006/relationships/image" Target="../media/image47.wmf"/><Relationship Id="rId4" Type="http://schemas.openxmlformats.org/officeDocument/2006/relationships/image" Target="../media/image46.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1.xml"/><Relationship Id="rId1" Type="http://schemas.openxmlformats.org/officeDocument/2006/relationships/video" Target="file:///C:\Users\Administrator\Desktop\2018&#29702;&#35770;&#21147;&#23398;&#25945;&#23398;_&#28201;\4&#21160;&#21147;&#23398;&#31687;\&#31532;14&#31456;%20%20&#36798;&#37070;&#36125;&#23572;&#21407;&#29702;\D14L-02.wmv"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1.xml"/><Relationship Id="rId5" Type="http://schemas.openxmlformats.org/officeDocument/2006/relationships/image" Target="../media/image54.wmf"/><Relationship Id="rId4" Type="http://schemas.openxmlformats.org/officeDocument/2006/relationships/image" Target="../media/image53.wmf"/></Relationships>
</file>

<file path=ppt/slides/_rels/slide19.x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image" Target="../media/image56.emf"/><Relationship Id="rId7" Type="http://schemas.openxmlformats.org/officeDocument/2006/relationships/image" Target="../media/image60.emf"/><Relationship Id="rId2" Type="http://schemas.openxmlformats.org/officeDocument/2006/relationships/image" Target="../media/image55.emf"/><Relationship Id="rId1" Type="http://schemas.openxmlformats.org/officeDocument/2006/relationships/slideLayout" Target="../slideLayouts/slideLayout1.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 Id="rId9" Type="http://schemas.openxmlformats.org/officeDocument/2006/relationships/image" Target="../media/image62.wmf"/></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image" Target="../media/image64.emf"/><Relationship Id="rId7" Type="http://schemas.openxmlformats.org/officeDocument/2006/relationships/image" Target="../media/image68.wmf"/><Relationship Id="rId2" Type="http://schemas.openxmlformats.org/officeDocument/2006/relationships/image" Target="../media/image63.emf"/><Relationship Id="rId1" Type="http://schemas.openxmlformats.org/officeDocument/2006/relationships/slideLayout" Target="../slideLayouts/slideLayout1.xml"/><Relationship Id="rId6" Type="http://schemas.openxmlformats.org/officeDocument/2006/relationships/image" Target="../media/image67.wmf"/><Relationship Id="rId5" Type="http://schemas.openxmlformats.org/officeDocument/2006/relationships/image" Target="../media/image66.emf"/><Relationship Id="rId4" Type="http://schemas.openxmlformats.org/officeDocument/2006/relationships/image" Target="../media/image6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image" Target="../media/image70.emf"/><Relationship Id="rId7" Type="http://schemas.openxmlformats.org/officeDocument/2006/relationships/image" Target="../media/image74.wm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73.wmf"/><Relationship Id="rId5" Type="http://schemas.openxmlformats.org/officeDocument/2006/relationships/image" Target="../media/image72.wmf"/><Relationship Id="rId10" Type="http://schemas.openxmlformats.org/officeDocument/2006/relationships/image" Target="../media/image77.wmf"/><Relationship Id="rId4" Type="http://schemas.openxmlformats.org/officeDocument/2006/relationships/image" Target="../media/image71.emf"/><Relationship Id="rId9" Type="http://schemas.openxmlformats.org/officeDocument/2006/relationships/image" Target="../media/image76.wmf"/></Relationships>
</file>

<file path=ppt/slides/_rels/slide23.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8.emf"/><Relationship Id="rId1" Type="http://schemas.openxmlformats.org/officeDocument/2006/relationships/slideLayout" Target="../slideLayouts/slideLayout1.xml"/><Relationship Id="rId6" Type="http://schemas.openxmlformats.org/officeDocument/2006/relationships/image" Target="../media/image81.wmf"/><Relationship Id="rId5" Type="http://schemas.openxmlformats.org/officeDocument/2006/relationships/image" Target="../media/image80.wmf"/><Relationship Id="rId4" Type="http://schemas.openxmlformats.org/officeDocument/2006/relationships/image" Target="../media/image79.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88.wmf"/><Relationship Id="rId13" Type="http://schemas.openxmlformats.org/officeDocument/2006/relationships/image" Target="../media/image93.wmf"/><Relationship Id="rId3" Type="http://schemas.openxmlformats.org/officeDocument/2006/relationships/image" Target="../media/image83.wmf"/><Relationship Id="rId7" Type="http://schemas.openxmlformats.org/officeDocument/2006/relationships/image" Target="../media/image87.wmf"/><Relationship Id="rId12" Type="http://schemas.openxmlformats.org/officeDocument/2006/relationships/image" Target="../media/image92.wmf"/><Relationship Id="rId2" Type="http://schemas.openxmlformats.org/officeDocument/2006/relationships/image" Target="../media/image82.wmf"/><Relationship Id="rId16" Type="http://schemas.openxmlformats.org/officeDocument/2006/relationships/image" Target="../media/image96.wmf"/><Relationship Id="rId1" Type="http://schemas.openxmlformats.org/officeDocument/2006/relationships/slideLayout" Target="../slideLayouts/slideLayout7.xml"/><Relationship Id="rId6" Type="http://schemas.openxmlformats.org/officeDocument/2006/relationships/image" Target="../media/image86.wmf"/><Relationship Id="rId11" Type="http://schemas.openxmlformats.org/officeDocument/2006/relationships/image" Target="../media/image91.wmf"/><Relationship Id="rId5" Type="http://schemas.openxmlformats.org/officeDocument/2006/relationships/image" Target="../media/image85.wmf"/><Relationship Id="rId15" Type="http://schemas.openxmlformats.org/officeDocument/2006/relationships/image" Target="../media/image95.wmf"/><Relationship Id="rId10" Type="http://schemas.openxmlformats.org/officeDocument/2006/relationships/image" Target="../media/image90.wmf"/><Relationship Id="rId4" Type="http://schemas.openxmlformats.org/officeDocument/2006/relationships/image" Target="../media/image84.wmf"/><Relationship Id="rId9" Type="http://schemas.openxmlformats.org/officeDocument/2006/relationships/image" Target="../media/image89.wmf"/><Relationship Id="rId14" Type="http://schemas.openxmlformats.org/officeDocument/2006/relationships/image" Target="../media/image94.wmf"/></Relationships>
</file>

<file path=ppt/slides/_rels/slide26.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2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31.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8.png"/><Relationship Id="rId7" Type="http://schemas.openxmlformats.org/officeDocument/2006/relationships/image" Target="../media/image111.png"/><Relationship Id="rId2"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7.png"/><Relationship Id="rId4" Type="http://schemas.openxmlformats.org/officeDocument/2006/relationships/image" Target="../media/image109.png"/><Relationship Id="rId9" Type="http://schemas.openxmlformats.org/officeDocument/2006/relationships/image" Target="../media/image113.png"/></Relationships>
</file>

<file path=ppt/slides/_rels/slide3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emf"/><Relationship Id="rId1" Type="http://schemas.openxmlformats.org/officeDocument/2006/relationships/slideLayout" Target="../slideLayouts/slideLayout4.xml"/><Relationship Id="rId4" Type="http://schemas.openxmlformats.org/officeDocument/2006/relationships/image" Target="../media/image121.emf"/></Relationships>
</file>

<file path=ppt/slides/_rels/slide3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1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7.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135.wmf"/><Relationship Id="rId3" Type="http://schemas.openxmlformats.org/officeDocument/2006/relationships/image" Target="../media/image130.wmf"/><Relationship Id="rId7" Type="http://schemas.openxmlformats.org/officeDocument/2006/relationships/image" Target="../media/image134.wmf"/><Relationship Id="rId2" Type="http://schemas.openxmlformats.org/officeDocument/2006/relationships/image" Target="../media/image129.wmf"/><Relationship Id="rId1" Type="http://schemas.openxmlformats.org/officeDocument/2006/relationships/slideLayout" Target="../slideLayouts/slideLayout1.xml"/><Relationship Id="rId6" Type="http://schemas.openxmlformats.org/officeDocument/2006/relationships/image" Target="../media/image133.wmf"/><Relationship Id="rId5" Type="http://schemas.openxmlformats.org/officeDocument/2006/relationships/image" Target="../media/image132.wmf"/><Relationship Id="rId10" Type="http://schemas.openxmlformats.org/officeDocument/2006/relationships/image" Target="../media/image137.wmf"/><Relationship Id="rId4" Type="http://schemas.openxmlformats.org/officeDocument/2006/relationships/image" Target="../media/image131.wmf"/><Relationship Id="rId9" Type="http://schemas.openxmlformats.org/officeDocument/2006/relationships/image" Target="../media/image136.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40.wmf"/><Relationship Id="rId7" Type="http://schemas.openxmlformats.org/officeDocument/2006/relationships/image" Target="../media/image144.wmf"/><Relationship Id="rId2" Type="http://schemas.openxmlformats.org/officeDocument/2006/relationships/image" Target="../media/image139.wmf"/><Relationship Id="rId1" Type="http://schemas.openxmlformats.org/officeDocument/2006/relationships/slideLayout" Target="../slideLayouts/slideLayout1.xml"/><Relationship Id="rId6" Type="http://schemas.openxmlformats.org/officeDocument/2006/relationships/image" Target="../media/image143.wmf"/><Relationship Id="rId5" Type="http://schemas.openxmlformats.org/officeDocument/2006/relationships/image" Target="../media/image142.wmf"/><Relationship Id="rId4" Type="http://schemas.openxmlformats.org/officeDocument/2006/relationships/image" Target="../media/image141.wmf"/></Relationships>
</file>

<file path=ppt/slides/_rels/slide48.x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image" Target="../media/image145.wmf"/><Relationship Id="rId1" Type="http://schemas.openxmlformats.org/officeDocument/2006/relationships/slideLayout" Target="../slideLayouts/slideLayout1.xml"/><Relationship Id="rId5" Type="http://schemas.openxmlformats.org/officeDocument/2006/relationships/image" Target="../media/image144.wmf"/><Relationship Id="rId4" Type="http://schemas.openxmlformats.org/officeDocument/2006/relationships/image" Target="../media/image143.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47.png"/></Relationships>
</file>

<file path=ppt/slides/_rels/slide51.xml.rels><?xml version="1.0" encoding="UTF-8" standalone="yes"?>
<Relationships xmlns="http://schemas.openxmlformats.org/package/2006/relationships"><Relationship Id="rId8" Type="http://schemas.openxmlformats.org/officeDocument/2006/relationships/image" Target="../media/image154.wmf"/><Relationship Id="rId3" Type="http://schemas.openxmlformats.org/officeDocument/2006/relationships/image" Target="../media/image149.emf"/><Relationship Id="rId7" Type="http://schemas.openxmlformats.org/officeDocument/2006/relationships/image" Target="../media/image153.wmf"/><Relationship Id="rId2" Type="http://schemas.openxmlformats.org/officeDocument/2006/relationships/image" Target="../media/image148.emf"/><Relationship Id="rId1" Type="http://schemas.openxmlformats.org/officeDocument/2006/relationships/slideLayout" Target="../slideLayouts/slideLayout1.xml"/><Relationship Id="rId6" Type="http://schemas.openxmlformats.org/officeDocument/2006/relationships/image" Target="../media/image152.wmf"/><Relationship Id="rId5" Type="http://schemas.openxmlformats.org/officeDocument/2006/relationships/image" Target="../media/image151.wmf"/><Relationship Id="rId4" Type="http://schemas.openxmlformats.org/officeDocument/2006/relationships/image" Target="../media/image150.emf"/></Relationships>
</file>

<file path=ppt/slides/_rels/slide52.xml.rels><?xml version="1.0" encoding="UTF-8" standalone="yes"?>
<Relationships xmlns="http://schemas.openxmlformats.org/package/2006/relationships"><Relationship Id="rId3" Type="http://schemas.openxmlformats.org/officeDocument/2006/relationships/image" Target="../media/image156.emf"/><Relationship Id="rId7" Type="http://schemas.openxmlformats.org/officeDocument/2006/relationships/image" Target="../media/image160.wmf"/><Relationship Id="rId2" Type="http://schemas.openxmlformats.org/officeDocument/2006/relationships/image" Target="../media/image155.emf"/><Relationship Id="rId1" Type="http://schemas.openxmlformats.org/officeDocument/2006/relationships/slideLayout" Target="../slideLayouts/slideLayout1.xml"/><Relationship Id="rId6" Type="http://schemas.openxmlformats.org/officeDocument/2006/relationships/image" Target="../media/image159.wmf"/><Relationship Id="rId5" Type="http://schemas.openxmlformats.org/officeDocument/2006/relationships/image" Target="../media/image158.wmf"/><Relationship Id="rId4" Type="http://schemas.openxmlformats.org/officeDocument/2006/relationships/image" Target="../media/image157.emf"/></Relationships>
</file>

<file path=ppt/slides/_rels/slide53.xml.rels><?xml version="1.0" encoding="UTF-8" standalone="yes"?>
<Relationships xmlns="http://schemas.openxmlformats.org/package/2006/relationships"><Relationship Id="rId3" Type="http://schemas.openxmlformats.org/officeDocument/2006/relationships/image" Target="../media/image162.emf"/><Relationship Id="rId7" Type="http://schemas.openxmlformats.org/officeDocument/2006/relationships/image" Target="../media/image166.wmf"/><Relationship Id="rId2" Type="http://schemas.openxmlformats.org/officeDocument/2006/relationships/image" Target="../media/image161.emf"/><Relationship Id="rId1" Type="http://schemas.openxmlformats.org/officeDocument/2006/relationships/slideLayout" Target="../slideLayouts/slideLayout1.xml"/><Relationship Id="rId6" Type="http://schemas.openxmlformats.org/officeDocument/2006/relationships/image" Target="../media/image165.wmf"/><Relationship Id="rId5" Type="http://schemas.openxmlformats.org/officeDocument/2006/relationships/image" Target="../media/image164.wmf"/><Relationship Id="rId4" Type="http://schemas.openxmlformats.org/officeDocument/2006/relationships/image" Target="../media/image163.emf"/></Relationships>
</file>

<file path=ppt/slides/_rels/slide54.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71.emf"/><Relationship Id="rId2" Type="http://schemas.openxmlformats.org/officeDocument/2006/relationships/image" Target="../media/image170.emf"/><Relationship Id="rId1" Type="http://schemas.openxmlformats.org/officeDocument/2006/relationships/slideLayout" Target="../slideLayouts/slideLayout7.xml"/><Relationship Id="rId4" Type="http://schemas.openxmlformats.org/officeDocument/2006/relationships/image" Target="../media/image167.jpeg"/></Relationships>
</file>

<file path=ppt/slides/_rels/slide57.x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wmf"/></Relationships>
</file>

<file path=ppt/slides/_rels/slide58.xml.rels><?xml version="1.0" encoding="UTF-8" standalone="yes"?>
<Relationships xmlns="http://schemas.openxmlformats.org/package/2006/relationships"><Relationship Id="rId8" Type="http://schemas.openxmlformats.org/officeDocument/2006/relationships/image" Target="../media/image180.wmf"/><Relationship Id="rId3" Type="http://schemas.openxmlformats.org/officeDocument/2006/relationships/image" Target="../media/image176.wmf"/><Relationship Id="rId7" Type="http://schemas.openxmlformats.org/officeDocument/2006/relationships/image" Target="../media/image179.wm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8.wmf"/><Relationship Id="rId11" Type="http://schemas.openxmlformats.org/officeDocument/2006/relationships/image" Target="../media/image183.wmf"/><Relationship Id="rId5" Type="http://schemas.openxmlformats.org/officeDocument/2006/relationships/image" Target="../media/image175.png"/><Relationship Id="rId10" Type="http://schemas.openxmlformats.org/officeDocument/2006/relationships/image" Target="../media/image182.wmf"/><Relationship Id="rId4" Type="http://schemas.openxmlformats.org/officeDocument/2006/relationships/image" Target="../media/image177.wmf"/><Relationship Id="rId9" Type="http://schemas.openxmlformats.org/officeDocument/2006/relationships/image" Target="../media/image181.wmf"/></Relationships>
</file>

<file path=ppt/slides/_rels/slide59.xml.rels><?xml version="1.0" encoding="UTF-8" standalone="yes"?>
<Relationships xmlns="http://schemas.openxmlformats.org/package/2006/relationships"><Relationship Id="rId3" Type="http://schemas.openxmlformats.org/officeDocument/2006/relationships/image" Target="../media/image184.wmf"/><Relationship Id="rId7" Type="http://schemas.openxmlformats.org/officeDocument/2006/relationships/image" Target="../media/image18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7.wmf"/><Relationship Id="rId5" Type="http://schemas.openxmlformats.org/officeDocument/2006/relationships/image" Target="../media/image186.wmf"/><Relationship Id="rId4" Type="http://schemas.openxmlformats.org/officeDocument/2006/relationships/image" Target="../media/image185.wmf"/></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wmf"/><Relationship Id="rId5" Type="http://schemas.openxmlformats.org/officeDocument/2006/relationships/image" Target="../media/image15.wmf"/><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40.xml"/><Relationship Id="rId5" Type="http://schemas.openxmlformats.org/officeDocument/2006/relationships/image" Target="../media/image192.png"/><Relationship Id="rId4" Type="http://schemas.openxmlformats.org/officeDocument/2006/relationships/image" Target="../media/image191.png"/></Relationships>
</file>

<file path=ppt/slides/_rels/slide6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image" Target="../media/image195.png"/><Relationship Id="rId1" Type="http://schemas.openxmlformats.org/officeDocument/2006/relationships/slideLayout" Target="../slideLayouts/slideLayout40.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6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40.xml"/><Relationship Id="rId4" Type="http://schemas.openxmlformats.org/officeDocument/2006/relationships/image" Target="../media/image201.png"/></Relationships>
</file>

<file path=ppt/slides/_rels/slide6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4.png"/><Relationship Id="rId1" Type="http://schemas.openxmlformats.org/officeDocument/2006/relationships/slideLayout" Target="../slideLayouts/slideLayout40.xml"/><Relationship Id="rId4" Type="http://schemas.openxmlformats.org/officeDocument/2006/relationships/image" Target="../media/image205.png"/></Relationships>
</file>

<file path=ppt/slides/_rels/slide69.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8" Type="http://schemas.openxmlformats.org/officeDocument/2006/relationships/image" Target="../media/image23.wmf"/><Relationship Id="rId13" Type="http://schemas.openxmlformats.org/officeDocument/2006/relationships/image" Target="../media/image17.wmf"/><Relationship Id="rId3" Type="http://schemas.openxmlformats.org/officeDocument/2006/relationships/image" Target="../media/image18.wmf"/><Relationship Id="rId7" Type="http://schemas.openxmlformats.org/officeDocument/2006/relationships/image" Target="../media/image22.wmf"/><Relationship Id="rId12"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21.wmf"/><Relationship Id="rId11" Type="http://schemas.openxmlformats.org/officeDocument/2006/relationships/image" Target="../media/image26.wmf"/><Relationship Id="rId5" Type="http://schemas.openxmlformats.org/officeDocument/2006/relationships/image" Target="../media/image20.wmf"/><Relationship Id="rId10" Type="http://schemas.openxmlformats.org/officeDocument/2006/relationships/image" Target="../media/image25.wmf"/><Relationship Id="rId4" Type="http://schemas.openxmlformats.org/officeDocument/2006/relationships/image" Target="../media/image19.wmf"/><Relationship Id="rId9" Type="http://schemas.openxmlformats.org/officeDocument/2006/relationships/image" Target="../media/image24.wmf"/><Relationship Id="rId14" Type="http://schemas.openxmlformats.org/officeDocument/2006/relationships/image" Target="../media/image27.wmf"/></Relationships>
</file>

<file path=ppt/slides/_rels/slide70.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image" Target="../media/image207.png"/><Relationship Id="rId1" Type="http://schemas.openxmlformats.org/officeDocument/2006/relationships/slideLayout" Target="../slideLayouts/slideLayout40.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71.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image" Target="../media/image213.png"/><Relationship Id="rId1" Type="http://schemas.openxmlformats.org/officeDocument/2006/relationships/slideLayout" Target="../slideLayouts/slideLayout40.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7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40.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40.xml"/><Relationship Id="rId4" Type="http://schemas.openxmlformats.org/officeDocument/2006/relationships/image" Target="../media/image227.jpeg"/></Relationships>
</file>

<file path=ppt/slides/_rels/slide75.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40.xml"/><Relationship Id="rId5" Type="http://schemas.openxmlformats.org/officeDocument/2006/relationships/image" Target="../media/image231.png"/><Relationship Id="rId4" Type="http://schemas.openxmlformats.org/officeDocument/2006/relationships/image" Target="../media/image2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8581" name="矩形 1048580"/>
          <p:cNvSpPr/>
          <p:nvPr/>
        </p:nvSpPr>
        <p:spPr>
          <a:xfrm>
            <a:off x="687387" y="1484312"/>
            <a:ext cx="7889875" cy="2782887"/>
          </a:xfrm>
          <a:prstGeom prst="rect">
            <a:avLst/>
          </a:prstGeom>
          <a:noFill/>
          <a:ln>
            <a:noFill/>
          </a:ln>
        </p:spPr>
        <p:txBody>
          <a:bodyPr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6000" dirty="0">
                <a:solidFill>
                  <a:srgbClr val="FF3300"/>
                </a:solidFill>
                <a:ea typeface="宋体" pitchFamily="2" charset="-122"/>
              </a:rPr>
              <a:t>第十四章</a:t>
            </a:r>
          </a:p>
          <a:p>
            <a:pPr lvl="0" algn="r" eaLnBrk="1" latinLnBrk="1" hangingPunct="1"/>
            <a:endParaRPr lang="en-US" altLang="en-US" sz="2000" dirty="0">
              <a:solidFill>
                <a:srgbClr val="FF9900"/>
              </a:solidFill>
              <a:ea typeface="宋体" pitchFamily="2" charset="-122"/>
            </a:endParaRPr>
          </a:p>
          <a:p>
            <a:pPr lvl="0" algn="ctr" eaLnBrk="1" latinLnBrk="1" hangingPunct="1"/>
            <a:r>
              <a:rPr lang="zh-CN" altLang="en-US" sz="6000" dirty="0" smtClean="0">
                <a:solidFill>
                  <a:srgbClr val="000066"/>
                </a:solidFill>
                <a:ea typeface="宋体" pitchFamily="2" charset="-122"/>
              </a:rPr>
              <a:t>达朗贝尔原理</a:t>
            </a:r>
            <a:endParaRPr lang="en-US" altLang="zh-CN" sz="6000" dirty="0" smtClean="0">
              <a:solidFill>
                <a:srgbClr val="000066"/>
              </a:solidFill>
              <a:ea typeface="宋体" pitchFamily="2" charset="-122"/>
            </a:endParaRPr>
          </a:p>
          <a:p>
            <a:pPr lvl="0" algn="ctr"/>
            <a:r>
              <a:rPr lang="en-US" altLang="zh-CN" sz="4000" b="0" dirty="0" err="1">
                <a:latin typeface="DejaVu Serif" pitchFamily="18" charset="0"/>
                <a:ea typeface="DejaVu Serif" pitchFamily="18" charset="0"/>
              </a:rPr>
              <a:t>D'Alembert's</a:t>
            </a:r>
            <a:r>
              <a:rPr lang="en-US" altLang="zh-CN" sz="4000" b="0" dirty="0">
                <a:latin typeface="DejaVu Serif" pitchFamily="18" charset="0"/>
                <a:ea typeface="DejaVu Serif" pitchFamily="18" charset="0"/>
              </a:rPr>
              <a:t> principle</a:t>
            </a:r>
            <a:endParaRPr lang="zh-CN" altLang="en-US" sz="4000" dirty="0">
              <a:solidFill>
                <a:srgbClr val="000066"/>
              </a:solidFill>
              <a:latin typeface="DejaVu Serif" pitchFamily="18" charset="0"/>
              <a:ea typeface="宋体" pitchFamily="2" charset="-122"/>
            </a:endParaRPr>
          </a:p>
        </p:txBody>
      </p:sp>
      <p:pic>
        <p:nvPicPr>
          <p:cNvPr id="2097152" name="图片 2097151" descr="drafting08"/>
          <p:cNvPicPr>
            <a:picLocks/>
          </p:cNvPicPr>
          <p:nvPr/>
        </p:nvPicPr>
        <p:blipFill>
          <a:blip r:embed="rId2"/>
          <a:srcRect/>
          <a:stretch>
            <a:fillRect/>
          </a:stretch>
        </p:blipFill>
        <p:spPr>
          <a:xfrm>
            <a:off x="3179762" y="4808537"/>
            <a:ext cx="2489200" cy="2063750"/>
          </a:xfrm>
          <a:prstGeom prst="rect">
            <a:avLst/>
          </a:prstGeom>
          <a:noFill/>
          <a:ln>
            <a:noFill/>
          </a:ln>
        </p:spPr>
      </p:pic>
      <p:pic>
        <p:nvPicPr>
          <p:cNvPr id="2097153" name="图片 2097152" descr="drafting14"/>
          <p:cNvPicPr>
            <a:picLocks/>
          </p:cNvPicPr>
          <p:nvPr/>
        </p:nvPicPr>
        <p:blipFill>
          <a:blip r:embed="rId3"/>
          <a:srcRect/>
          <a:stretch>
            <a:fillRect/>
          </a:stretch>
        </p:blipFill>
        <p:spPr>
          <a:xfrm>
            <a:off x="6024562" y="4805362"/>
            <a:ext cx="3127375" cy="2063750"/>
          </a:xfrm>
          <a:prstGeom prst="rect">
            <a:avLst/>
          </a:prstGeom>
          <a:noFill/>
          <a:ln>
            <a:noFill/>
          </a:ln>
        </p:spPr>
      </p:pic>
      <p:pic>
        <p:nvPicPr>
          <p:cNvPr id="2097154" name="图片 2097153" descr="plans_topbar"/>
          <p:cNvPicPr>
            <a:picLocks/>
          </p:cNvPicPr>
          <p:nvPr/>
        </p:nvPicPr>
        <p:blipFill>
          <a:blip r:embed="rId4"/>
          <a:srcRect/>
          <a:stretch>
            <a:fillRect/>
          </a:stretch>
        </p:blipFill>
        <p:spPr>
          <a:xfrm>
            <a:off x="0" y="0"/>
            <a:ext cx="9144000" cy="1333500"/>
          </a:xfrm>
          <a:prstGeom prst="rect">
            <a:avLst/>
          </a:prstGeom>
          <a:noFill/>
          <a:ln>
            <a:noFill/>
          </a:ln>
        </p:spPr>
      </p:pic>
      <p:pic>
        <p:nvPicPr>
          <p:cNvPr id="2097155" name="图片 2097154" descr="drafting"/>
          <p:cNvPicPr>
            <a:picLocks/>
          </p:cNvPicPr>
          <p:nvPr/>
        </p:nvPicPr>
        <p:blipFill>
          <a:blip r:embed="rId5"/>
          <a:srcRect/>
          <a:stretch>
            <a:fillRect/>
          </a:stretch>
        </p:blipFill>
        <p:spPr>
          <a:xfrm>
            <a:off x="0" y="4802187"/>
            <a:ext cx="2797175" cy="2055812"/>
          </a:xfrm>
          <a:prstGeom prst="rect">
            <a:avLst/>
          </a:prstGeom>
          <a:noFill/>
          <a:ln>
            <a:noFill/>
          </a:ln>
        </p:spPr>
      </p:pic>
    </p:spTree>
  </p:cSld>
  <p:clrMapOvr>
    <a:masterClrMapping/>
  </p:clrMapOvr>
  <p:transition>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5" name="TextBox 1048644"/>
          <p:cNvSpPr txBox="1"/>
          <p:nvPr/>
        </p:nvSpPr>
        <p:spPr>
          <a:xfrm>
            <a:off x="685800" y="990600"/>
            <a:ext cx="1830387" cy="531812"/>
          </a:xfrm>
          <a:prstGeom prst="rect">
            <a:avLst/>
          </a:prstGeom>
          <a:solidFill>
            <a:srgbClr val="CC0066"/>
          </a:solidFill>
          <a:ln w="12700" cap="flat" cmpd="sng">
            <a:solidFill>
              <a:schemeClr val="dk1">
                <a:alpha val="100000"/>
              </a:schemeClr>
            </a:solidFill>
            <a:prstDash val="solid"/>
            <a:round/>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i="1">
                <a:effectLst>
                  <a:outerShdw blurRad="38100" dist="38100" dir="2700000" algn="tl">
                    <a:srgbClr val="C0C0C0"/>
                  </a:outerShdw>
                </a:effectLst>
                <a:latin typeface="Times New Roman" pitchFamily="18" charset="0"/>
                <a:ea typeface="宋体" pitchFamily="2" charset="-122"/>
              </a:rPr>
              <a:t>例  题 </a:t>
            </a:r>
            <a:r>
              <a:rPr lang="en-US" altLang="zh-CN" sz="2800" i="1">
                <a:effectLst>
                  <a:outerShdw blurRad="38100" dist="38100" dir="2700000" algn="tl">
                    <a:srgbClr val="C0C0C0"/>
                  </a:outerShdw>
                </a:effectLst>
                <a:latin typeface="Times New Roman" pitchFamily="18" charset="0"/>
                <a:ea typeface="宋体" pitchFamily="2" charset="-122"/>
              </a:rPr>
              <a:t>14-1</a:t>
            </a:r>
          </a:p>
        </p:txBody>
      </p:sp>
      <p:pic>
        <p:nvPicPr>
          <p:cNvPr id="2097174" name="图片 2097173">
            <a:hlinkClick r:id="" action="ppaction://media"/>
          </p:cNvPr>
          <p:cNvPicPr>
            <a:picLocks/>
          </p:cNvPicPr>
          <p:nvPr>
            <a:videoFile r:link="rId1"/>
            <p:extLst/>
          </p:nvPr>
        </p:nvPicPr>
        <p:blipFill>
          <a:blip r:embed="rId3"/>
          <a:srcRect/>
          <a:stretch>
            <a:fillRect/>
          </a:stretch>
        </p:blipFill>
        <p:spPr>
          <a:xfrm>
            <a:off x="1600200" y="1981200"/>
            <a:ext cx="6400800" cy="3600450"/>
          </a:xfrm>
          <a:prstGeom prst="rect">
            <a:avLst/>
          </a:prstGeom>
          <a:noFill/>
          <a:ln>
            <a:noFill/>
          </a:ln>
        </p:spPr>
      </p:pic>
      <p:sp>
        <p:nvSpPr>
          <p:cNvPr id="1048646" name="TextBox 1048645"/>
          <p:cNvSpPr txBox="1"/>
          <p:nvPr/>
        </p:nvSpPr>
        <p:spPr>
          <a:xfrm>
            <a:off x="3886200" y="5867400"/>
            <a:ext cx="1871662" cy="457200"/>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a:latin typeface="宋体" pitchFamily="2" charset="-122"/>
                <a:ea typeface="宋体" pitchFamily="2" charset="-122"/>
              </a:rPr>
              <a:t>运 动 演 示</a:t>
            </a:r>
          </a:p>
        </p:txBody>
      </p:sp>
      <p:grpSp>
        <p:nvGrpSpPr>
          <p:cNvPr id="87" name="组合 86"/>
          <p:cNvGrpSpPr/>
          <p:nvPr/>
        </p:nvGrpSpPr>
        <p:grpSpPr>
          <a:xfrm>
            <a:off x="685800" y="457200"/>
            <a:ext cx="6172200" cy="519112"/>
            <a:chOff x="432" y="288"/>
            <a:chExt cx="3888" cy="327"/>
          </a:xfrm>
        </p:grpSpPr>
        <p:sp>
          <p:nvSpPr>
            <p:cNvPr id="1048647" name="TextBox 1048646"/>
            <p:cNvSpPr txBox="1"/>
            <p:nvPr/>
          </p:nvSpPr>
          <p:spPr>
            <a:xfrm>
              <a:off x="432" y="288"/>
              <a:ext cx="3888" cy="327"/>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800" dirty="0">
                  <a:latin typeface="楷体_GB2312" pitchFamily="49" charset="-122"/>
                </a:rPr>
                <a:t>§14.1 </a:t>
              </a:r>
              <a:r>
                <a:rPr lang="zh-CN" altLang="en-US" sz="2800" dirty="0">
                  <a:latin typeface="楷体_GB2312" pitchFamily="49" charset="-122"/>
                </a:rPr>
                <a:t>惯性力</a:t>
              </a:r>
              <a:r>
                <a:rPr lang="zh-CN" altLang="en-US" sz="2800" dirty="0"/>
                <a:t>   质点</a:t>
              </a:r>
              <a:r>
                <a:rPr lang="zh-CN" altLang="en-US" sz="2800" dirty="0" smtClean="0"/>
                <a:t>的达朗贝尔原理</a:t>
              </a:r>
              <a:r>
                <a:rPr lang="zh-CN" altLang="zh-CN" sz="2800" dirty="0" smtClean="0">
                  <a:ea typeface="宋体" pitchFamily="2" charset="-122"/>
                </a:rPr>
                <a:t> </a:t>
              </a:r>
              <a:endParaRPr lang="zh-CN" altLang="zh-CN" sz="2800" dirty="0">
                <a:ea typeface="宋体" pitchFamily="2" charset="-122"/>
              </a:endParaRPr>
            </a:p>
          </p:txBody>
        </p:sp>
        <p:pic>
          <p:nvPicPr>
            <p:cNvPr id="2097175" name="图片 2097174"/>
            <p:cNvPicPr>
              <a:picLocks/>
            </p:cNvPicPr>
            <p:nvPr/>
          </p:nvPicPr>
          <p:blipFill>
            <a:blip r:embed="rId4"/>
            <a:srcRect/>
            <a:stretch>
              <a:fillRect/>
            </a:stretch>
          </p:blipFill>
          <p:spPr>
            <a:xfrm>
              <a:off x="1968" y="366"/>
              <a:ext cx="158" cy="210"/>
            </a:xfrm>
            <a:prstGeom prst="rect">
              <a:avLst/>
            </a:prstGeom>
            <a:noFill/>
            <a:ln>
              <a:noFill/>
            </a:ln>
          </p:spPr>
        </p:pic>
      </p:grpSp>
    </p:spTree>
  </p:cSld>
  <p:clrMapOvr>
    <a:masterClrMapping/>
  </p:clrMapOvr>
  <p:transition>
    <p:cut/>
  </p:transition>
  <p:timing>
    <p:tnLst>
      <p:par>
        <p:cTn id="1" dur="indefinite" restart="never" nodeType="tmRoot">
          <p:childTnLst>
            <p:seq concurrent="1" nextAc="seek">
              <p:cTn id="2" restart="whenNotActive" fill="hold" evtFilter="cancelBubble" nodeType="interactiveSeq">
                <p:stCondLst>
                  <p:cond evt="onClick" delay="0">
                    <p:tgtEl>
                      <p:spTgt spid="2097174"/>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2097174"/>
                                        </p:tgtEl>
                                      </p:cBhvr>
                                    </p:cmd>
                                  </p:childTnLst>
                                </p:cTn>
                              </p:par>
                            </p:childTnLst>
                          </p:cTn>
                        </p:par>
                      </p:childTnLst>
                    </p:cTn>
                  </p:par>
                </p:childTnLst>
              </p:cTn>
              <p:nextCondLst>
                <p:cond evt="onClick" delay="0">
                  <p:tgtEl>
                    <p:spTgt spid="2097174"/>
                  </p:tgtEl>
                </p:cond>
              </p:nextCondLst>
            </p:seq>
            <p:video>
              <p:cMediaNode>
                <p:cTn id="7" fill="hold" display="0">
                  <p:stCondLst>
                    <p:cond delay="indefinite"/>
                  </p:stCondLst>
                  <p:endCondLst>
                    <p:cond evt="onNext" delay="0">
                      <p:tgtEl>
                        <p:sldTgt/>
                      </p:tgtEl>
                    </p:cond>
                    <p:cond evt="onPrev" delay="0">
                      <p:tgtEl>
                        <p:sldTgt/>
                      </p:tgtEl>
                    </p:cond>
                  </p:endCondLst>
                </p:cTn>
                <p:tgtEl>
                  <p:spTgt spid="209717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组合 88"/>
          <p:cNvGrpSpPr/>
          <p:nvPr/>
        </p:nvGrpSpPr>
        <p:grpSpPr>
          <a:xfrm>
            <a:off x="749300" y="2278062"/>
            <a:ext cx="2465387" cy="2759075"/>
            <a:chOff x="494" y="1670"/>
            <a:chExt cx="1553" cy="1738"/>
          </a:xfrm>
        </p:grpSpPr>
        <p:sp>
          <p:nvSpPr>
            <p:cNvPr id="1048648" name="椭圆 1048647"/>
            <p:cNvSpPr/>
            <p:nvPr/>
          </p:nvSpPr>
          <p:spPr>
            <a:xfrm>
              <a:off x="494" y="2865"/>
              <a:ext cx="1553" cy="532"/>
            </a:xfrm>
            <a:prstGeom prst="ellipse">
              <a:avLst/>
            </a:prstGeom>
            <a:solidFill>
              <a:srgbClr val="33CCCC"/>
            </a:solidFill>
            <a:ln w="9525" cap="flat" cmpd="sng">
              <a:solidFill>
                <a:schemeClr val="dk2">
                  <a:alpha val="100000"/>
                </a:schemeClr>
              </a:solidFill>
              <a:prstDash val="dash"/>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ctr" eaLnBrk="1" latinLnBrk="1" hangingPunct="1"/>
              <a:endParaRPr lang="zh-CN" altLang="zh-CN" b="0">
                <a:latin typeface="Times New Roman" pitchFamily="18" charset="0"/>
                <a:ea typeface="宋体" pitchFamily="2" charset="-122"/>
              </a:endParaRPr>
            </a:p>
          </p:txBody>
        </p:sp>
        <p:sp>
          <p:nvSpPr>
            <p:cNvPr id="1048649" name="直接连接符 1048648"/>
            <p:cNvSpPr/>
            <p:nvPr/>
          </p:nvSpPr>
          <p:spPr>
            <a:xfrm>
              <a:off x="1282" y="1866"/>
              <a:ext cx="4" cy="1257"/>
            </a:xfrm>
            <a:prstGeom prst="line">
              <a:avLst/>
            </a:prstGeom>
            <a:noFill/>
            <a:ln w="12700" cap="flat" cmpd="sng">
              <a:solidFill>
                <a:schemeClr val="dk2">
                  <a:alpha val="100000"/>
                </a:schemeClr>
              </a:solidFill>
              <a:prstDash val="solid"/>
              <a:round/>
            </a:ln>
          </p:spPr>
        </p:sp>
        <p:sp>
          <p:nvSpPr>
            <p:cNvPr id="1048650" name="直接连接符 1048649"/>
            <p:cNvSpPr/>
            <p:nvPr/>
          </p:nvSpPr>
          <p:spPr>
            <a:xfrm>
              <a:off x="1289" y="1851"/>
              <a:ext cx="510" cy="1473"/>
            </a:xfrm>
            <a:prstGeom prst="line">
              <a:avLst/>
            </a:prstGeom>
            <a:noFill/>
            <a:ln w="28575" cap="flat" cmpd="sng">
              <a:solidFill>
                <a:schemeClr val="accent2">
                  <a:alpha val="100000"/>
                </a:schemeClr>
              </a:solidFill>
              <a:prstDash val="solid"/>
              <a:round/>
            </a:ln>
          </p:spPr>
        </p:sp>
        <p:sp>
          <p:nvSpPr>
            <p:cNvPr id="1048651" name="直接连接符 1048650"/>
            <p:cNvSpPr/>
            <p:nvPr/>
          </p:nvSpPr>
          <p:spPr>
            <a:xfrm>
              <a:off x="1279" y="3127"/>
              <a:ext cx="540" cy="196"/>
            </a:xfrm>
            <a:prstGeom prst="line">
              <a:avLst/>
            </a:prstGeom>
            <a:noFill/>
            <a:ln w="12700" cap="flat" cmpd="sng">
              <a:solidFill>
                <a:schemeClr val="dk2">
                  <a:alpha val="100000"/>
                </a:schemeClr>
              </a:solidFill>
              <a:prstDash val="solid"/>
              <a:round/>
            </a:ln>
          </p:spPr>
        </p:sp>
        <p:sp>
          <p:nvSpPr>
            <p:cNvPr id="1048652" name="任意多边形 1048651"/>
            <p:cNvSpPr/>
            <p:nvPr/>
          </p:nvSpPr>
          <p:spPr bwMode="auto">
            <a:xfrm flipV="1">
              <a:off x="1281" y="2043"/>
              <a:ext cx="73" cy="49"/>
            </a:xfrm>
            <a:custGeom>
              <a:avLst/>
              <a:gdLst/>
              <a:ahLst/>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path>
              </a:pathLst>
            </a:custGeom>
            <a:noFill/>
            <a:ln w="12700" cap="flat" cmpd="sng">
              <a:solidFill>
                <a:schemeClr val="dk2">
                  <a:alpha val="100000"/>
                </a:schemeClr>
              </a:solidFill>
              <a:prstDash val="solid"/>
              <a:round/>
            </a:ln>
          </p:spPr>
        </p:sp>
        <p:sp>
          <p:nvSpPr>
            <p:cNvPr id="1048653" name="TextBox 1048652"/>
            <p:cNvSpPr txBox="1"/>
            <p:nvPr/>
          </p:nvSpPr>
          <p:spPr>
            <a:xfrm>
              <a:off x="1076" y="1790"/>
              <a:ext cx="220"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O</a:t>
              </a:r>
            </a:p>
          </p:txBody>
        </p:sp>
        <p:sp>
          <p:nvSpPr>
            <p:cNvPr id="1048654" name="TextBox 1048653"/>
            <p:cNvSpPr txBox="1"/>
            <p:nvPr/>
          </p:nvSpPr>
          <p:spPr>
            <a:xfrm>
              <a:off x="1509" y="2390"/>
              <a:ext cx="156"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l</a:t>
              </a:r>
            </a:p>
          </p:txBody>
        </p:sp>
        <p:sp>
          <p:nvSpPr>
            <p:cNvPr id="1048655" name="矩形 1048654"/>
            <p:cNvSpPr/>
            <p:nvPr/>
          </p:nvSpPr>
          <p:spPr>
            <a:xfrm>
              <a:off x="1200" y="2160"/>
              <a:ext cx="26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θ</a:t>
              </a:r>
            </a:p>
          </p:txBody>
        </p:sp>
        <p:sp>
          <p:nvSpPr>
            <p:cNvPr id="1048656" name="椭圆 1048655"/>
            <p:cNvSpPr/>
            <p:nvPr/>
          </p:nvSpPr>
          <p:spPr>
            <a:xfrm>
              <a:off x="1704" y="3234"/>
              <a:ext cx="183" cy="174"/>
            </a:xfrm>
            <a:prstGeom prst="ellipse">
              <a:avLst/>
            </a:prstGeom>
            <a:gradFill rotWithShape="0">
              <a:gsLst>
                <a:gs pos="0">
                  <a:srgbClr val="FFFFFF">
                    <a:alpha val="100000"/>
                  </a:srgbClr>
                </a:gs>
                <a:gs pos="100000">
                  <a:schemeClr val="dk2">
                    <a:alpha val="100000"/>
                  </a:schemeClr>
                </a:gs>
              </a:gsLst>
              <a:path path="shape">
                <a:fillToRect l="50000" t="50000" r="50000" b="50000"/>
              </a:path>
            </a:gradFill>
            <a:ln w="12700"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ctr" eaLnBrk="1" latinLnBrk="1" hangingPunct="1"/>
              <a:endParaRPr lang="zh-CN" altLang="zh-CN" b="0">
                <a:solidFill>
                  <a:srgbClr val="FF3300"/>
                </a:solidFill>
                <a:latin typeface="Times New Roman" pitchFamily="18" charset="0"/>
                <a:ea typeface="宋体" pitchFamily="2" charset="-122"/>
              </a:endParaRPr>
            </a:p>
          </p:txBody>
        </p:sp>
        <p:grpSp>
          <p:nvGrpSpPr>
            <p:cNvPr id="90" name="组合 89"/>
            <p:cNvGrpSpPr/>
            <p:nvPr/>
          </p:nvGrpSpPr>
          <p:grpSpPr>
            <a:xfrm>
              <a:off x="1154" y="1670"/>
              <a:ext cx="285" cy="225"/>
              <a:chOff x="1418" y="2379"/>
              <a:chExt cx="336" cy="293"/>
            </a:xfrm>
          </p:grpSpPr>
          <p:sp>
            <p:nvSpPr>
              <p:cNvPr id="1048657" name="等腰三角形 1048656"/>
              <p:cNvSpPr/>
              <p:nvPr/>
            </p:nvSpPr>
            <p:spPr>
              <a:xfrm rot="10800000">
                <a:off x="1481" y="2424"/>
                <a:ext cx="196" cy="184"/>
              </a:xfrm>
              <a:prstGeom prst="triangle">
                <a:avLst/>
              </a:prstGeom>
              <a:gradFill rotWithShape="0">
                <a:gsLst>
                  <a:gs pos="0">
                    <a:srgbClr val="454545">
                      <a:alpha val="100000"/>
                    </a:srgbClr>
                  </a:gs>
                  <a:gs pos="50000">
                    <a:srgbClr val="969696">
                      <a:alpha val="100000"/>
                    </a:srgbClr>
                  </a:gs>
                  <a:gs pos="100000">
                    <a:srgbClr val="454545">
                      <a:alpha val="100000"/>
                    </a:srgbClr>
                  </a:gs>
                </a:gsLst>
                <a:lin ang="0" scaled="1"/>
              </a:gradFill>
              <a:ln w="9525" cap="flat" cmpd="sng">
                <a:solidFill>
                  <a:schemeClr val="dk2">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658" name="椭圆 1048657"/>
              <p:cNvSpPr/>
              <p:nvPr/>
            </p:nvSpPr>
            <p:spPr>
              <a:xfrm rot="10800000">
                <a:off x="1531" y="2565"/>
                <a:ext cx="108" cy="107"/>
              </a:xfrm>
              <a:prstGeom prst="ellipse">
                <a:avLst/>
              </a:prstGeom>
              <a:gradFill rotWithShape="0">
                <a:gsLst>
                  <a:gs pos="0">
                    <a:srgbClr val="FFFFFF">
                      <a:alpha val="100000"/>
                    </a:srgbClr>
                  </a:gs>
                  <a:gs pos="100000">
                    <a:srgbClr val="969696">
                      <a:alpha val="100000"/>
                    </a:srgbClr>
                  </a:gs>
                </a:gsLst>
                <a:path path="shape">
                  <a:fillToRect l="50000" t="50000" r="50000" b="50000"/>
                </a:path>
              </a:gradFill>
              <a:ln>
                <a:noFill/>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659" name="矩形 1048658" descr="浅色上对角线"/>
              <p:cNvSpPr/>
              <p:nvPr/>
            </p:nvSpPr>
            <p:spPr>
              <a:xfrm rot="10800000">
                <a:off x="1426" y="2379"/>
                <a:ext cx="323" cy="51"/>
              </a:xfrm>
              <a:prstGeom prst="rect">
                <a:avLst/>
              </a:prstGeom>
              <a:pattFill prst="ltUpDiag">
                <a:fgClr>
                  <a:schemeClr val="dk2"/>
                </a:fgClr>
                <a:bgClr>
                  <a:srgbClr val="FFFFFF"/>
                </a:bgClr>
              </a:pattFill>
              <a:ln>
                <a:noFill/>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660" name="直接连接符 1048659"/>
              <p:cNvSpPr/>
              <p:nvPr/>
            </p:nvSpPr>
            <p:spPr>
              <a:xfrm rot="10800000">
                <a:off x="1418" y="2434"/>
                <a:ext cx="336" cy="1"/>
              </a:xfrm>
              <a:prstGeom prst="line">
                <a:avLst/>
              </a:prstGeom>
              <a:noFill/>
              <a:ln w="28575" cap="flat" cmpd="sng">
                <a:solidFill>
                  <a:schemeClr val="dk2">
                    <a:alpha val="100000"/>
                  </a:schemeClr>
                </a:solidFill>
                <a:prstDash val="solid"/>
                <a:round/>
              </a:ln>
            </p:spPr>
          </p:sp>
        </p:grpSp>
      </p:grpSp>
      <p:pic>
        <p:nvPicPr>
          <p:cNvPr id="2097176" name="图片 2097175"/>
          <p:cNvPicPr>
            <a:picLocks/>
          </p:cNvPicPr>
          <p:nvPr/>
        </p:nvPicPr>
        <p:blipFill>
          <a:blip r:embed="rId2"/>
          <a:srcRect/>
          <a:stretch>
            <a:fillRect/>
          </a:stretch>
        </p:blipFill>
        <p:spPr>
          <a:xfrm>
            <a:off x="5435600" y="2886075"/>
            <a:ext cx="2184400" cy="684212"/>
          </a:xfrm>
          <a:prstGeom prst="rect">
            <a:avLst/>
          </a:prstGeom>
          <a:noFill/>
          <a:ln>
            <a:noFill/>
          </a:ln>
        </p:spPr>
      </p:pic>
      <p:pic>
        <p:nvPicPr>
          <p:cNvPr id="2097177" name="图片 2097176"/>
          <p:cNvPicPr>
            <a:picLocks/>
          </p:cNvPicPr>
          <p:nvPr/>
        </p:nvPicPr>
        <p:blipFill>
          <a:blip r:embed="rId3"/>
          <a:srcRect/>
          <a:stretch>
            <a:fillRect/>
          </a:stretch>
        </p:blipFill>
        <p:spPr>
          <a:xfrm>
            <a:off x="5629275" y="4344987"/>
            <a:ext cx="1757362" cy="422275"/>
          </a:xfrm>
          <a:prstGeom prst="rect">
            <a:avLst/>
          </a:prstGeom>
          <a:noFill/>
          <a:ln>
            <a:noFill/>
          </a:ln>
        </p:spPr>
      </p:pic>
      <p:sp>
        <p:nvSpPr>
          <p:cNvPr id="1048661" name="矩形 1048660"/>
          <p:cNvSpPr/>
          <p:nvPr/>
        </p:nvSpPr>
        <p:spPr>
          <a:xfrm>
            <a:off x="3776662" y="4770437"/>
            <a:ext cx="4017962" cy="5191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nSpc>
                <a:spcPct val="140000"/>
              </a:lnSpc>
            </a:pPr>
            <a:r>
              <a:rPr lang="zh-CN" altLang="en-US" sz="2000">
                <a:effectLst>
                  <a:outerShdw blurRad="38100" dist="38100" dir="2700000" algn="tl">
                    <a:srgbClr val="C0C0C0"/>
                  </a:outerShdw>
                </a:effectLst>
                <a:latin typeface="Times New Roman" pitchFamily="18" charset="0"/>
                <a:ea typeface="宋体" pitchFamily="2" charset="-122"/>
              </a:rPr>
              <a:t>取上式在自然轴上的投影式，有：</a:t>
            </a:r>
          </a:p>
        </p:txBody>
      </p:sp>
      <p:sp>
        <p:nvSpPr>
          <p:cNvPr id="1048662" name="矩形 1048661"/>
          <p:cNvSpPr/>
          <p:nvPr/>
        </p:nvSpPr>
        <p:spPr>
          <a:xfrm>
            <a:off x="3713162" y="3568700"/>
            <a:ext cx="5124450" cy="94615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nSpc>
                <a:spcPct val="140000"/>
              </a:lnSpc>
            </a:pPr>
            <a:r>
              <a:rPr lang="zh-CN" altLang="en-US" sz="2000" dirty="0" smtClean="0">
                <a:effectLst>
                  <a:outerShdw blurRad="38100" dist="38100" dir="2700000" algn="tl">
                    <a:srgbClr val="C0C0C0"/>
                  </a:outerShdw>
                </a:effectLst>
                <a:latin typeface="Times New Roman" pitchFamily="18" charset="0"/>
                <a:ea typeface="宋体" pitchFamily="2" charset="-122"/>
              </a:rPr>
              <a:t>根据达朗贝尔原理</a:t>
            </a:r>
            <a:r>
              <a:rPr lang="zh-CN" altLang="en-US" sz="2000" dirty="0">
                <a:effectLst>
                  <a:outerShdw blurRad="38100" dist="38100" dir="2700000" algn="tl">
                    <a:srgbClr val="C0C0C0"/>
                  </a:outerShdw>
                </a:effectLst>
                <a:latin typeface="Times New Roman" pitchFamily="18" charset="0"/>
                <a:ea typeface="宋体" pitchFamily="2" charset="-122"/>
              </a:rPr>
              <a:t>，这三力在形式上组成平衡系，即</a:t>
            </a:r>
          </a:p>
        </p:txBody>
      </p:sp>
      <p:sp>
        <p:nvSpPr>
          <p:cNvPr id="1048663" name="直接连接符 1048662"/>
          <p:cNvSpPr/>
          <p:nvPr/>
        </p:nvSpPr>
        <p:spPr>
          <a:xfrm>
            <a:off x="2806700" y="4945062"/>
            <a:ext cx="0" cy="520700"/>
          </a:xfrm>
          <a:prstGeom prst="line">
            <a:avLst/>
          </a:prstGeom>
          <a:noFill/>
          <a:ln w="38100" cap="flat" cmpd="sng">
            <a:solidFill>
              <a:srgbClr val="FF3300">
                <a:alpha val="100000"/>
              </a:srgbClr>
            </a:solidFill>
            <a:prstDash val="solid"/>
            <a:round/>
            <a:tailEnd type="stealth" w="sm" len="lg"/>
          </a:ln>
        </p:spPr>
      </p:sp>
      <p:sp>
        <p:nvSpPr>
          <p:cNvPr id="1048664" name="直接连接符 1048663"/>
          <p:cNvSpPr/>
          <p:nvPr/>
        </p:nvSpPr>
        <p:spPr>
          <a:xfrm flipH="1" flipV="1">
            <a:off x="2514600" y="4114800"/>
            <a:ext cx="288925" cy="798512"/>
          </a:xfrm>
          <a:prstGeom prst="line">
            <a:avLst/>
          </a:prstGeom>
          <a:noFill/>
          <a:ln w="38100" cap="flat" cmpd="sng">
            <a:solidFill>
              <a:srgbClr val="FF3300">
                <a:alpha val="100000"/>
              </a:srgbClr>
            </a:solidFill>
            <a:prstDash val="solid"/>
            <a:round/>
            <a:tailEnd type="stealth" w="sm" len="lg"/>
          </a:ln>
        </p:spPr>
      </p:sp>
      <p:grpSp>
        <p:nvGrpSpPr>
          <p:cNvPr id="91" name="组合 90"/>
          <p:cNvGrpSpPr/>
          <p:nvPr/>
        </p:nvGrpSpPr>
        <p:grpSpPr>
          <a:xfrm>
            <a:off x="2120900" y="4183062"/>
            <a:ext cx="1457325" cy="900112"/>
            <a:chOff x="1088" y="2351"/>
            <a:chExt cx="918" cy="567"/>
          </a:xfrm>
        </p:grpSpPr>
        <p:sp>
          <p:nvSpPr>
            <p:cNvPr id="1048665" name="直接连接符 1048664"/>
            <p:cNvSpPr/>
            <p:nvPr/>
          </p:nvSpPr>
          <p:spPr>
            <a:xfrm flipV="1">
              <a:off x="1541" y="2656"/>
              <a:ext cx="292" cy="146"/>
            </a:xfrm>
            <a:prstGeom prst="line">
              <a:avLst/>
            </a:prstGeom>
            <a:noFill/>
            <a:ln w="38100" cap="flat" cmpd="sng">
              <a:solidFill>
                <a:srgbClr val="FF9933">
                  <a:alpha val="100000"/>
                </a:srgbClr>
              </a:solidFill>
              <a:prstDash val="solid"/>
              <a:round/>
              <a:tailEnd type="stealth" w="sm" len="lg"/>
            </a:ln>
          </p:spPr>
        </p:sp>
        <p:sp>
          <p:nvSpPr>
            <p:cNvPr id="1048666" name="直接连接符 1048665"/>
            <p:cNvSpPr/>
            <p:nvPr/>
          </p:nvSpPr>
          <p:spPr>
            <a:xfrm flipH="1" flipV="1">
              <a:off x="1229" y="2671"/>
              <a:ext cx="292" cy="117"/>
            </a:xfrm>
            <a:prstGeom prst="line">
              <a:avLst/>
            </a:prstGeom>
            <a:noFill/>
            <a:ln w="38100" cap="flat" cmpd="sng">
              <a:solidFill>
                <a:srgbClr val="FF9933">
                  <a:alpha val="100000"/>
                </a:srgbClr>
              </a:solidFill>
              <a:prstDash val="solid"/>
              <a:round/>
              <a:tailEnd type="stealth" w="sm" len="lg"/>
            </a:ln>
          </p:spPr>
        </p:sp>
        <p:sp>
          <p:nvSpPr>
            <p:cNvPr id="1048667" name="直接连接符 1048666"/>
            <p:cNvSpPr/>
            <p:nvPr/>
          </p:nvSpPr>
          <p:spPr>
            <a:xfrm flipV="1">
              <a:off x="1527" y="2463"/>
              <a:ext cx="0" cy="347"/>
            </a:xfrm>
            <a:prstGeom prst="line">
              <a:avLst/>
            </a:prstGeom>
            <a:noFill/>
            <a:ln w="38100" cap="flat" cmpd="sng">
              <a:solidFill>
                <a:srgbClr val="FF9933">
                  <a:alpha val="100000"/>
                </a:srgbClr>
              </a:solidFill>
              <a:prstDash val="solid"/>
              <a:round/>
              <a:tailEnd type="stealth" w="sm" len="lg"/>
            </a:ln>
          </p:spPr>
        </p:sp>
        <p:sp>
          <p:nvSpPr>
            <p:cNvPr id="1048668" name="TextBox 1048667"/>
            <p:cNvSpPr txBox="1"/>
            <p:nvPr/>
          </p:nvSpPr>
          <p:spPr>
            <a:xfrm>
              <a:off x="1088" y="2630"/>
              <a:ext cx="265" cy="288"/>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i="1">
                  <a:solidFill>
                    <a:srgbClr val="FF9933"/>
                  </a:solidFill>
                  <a:effectLst>
                    <a:outerShdw blurRad="38100" dist="38100" dir="2700000" algn="tl">
                      <a:srgbClr val="C0C0C0"/>
                    </a:outerShdw>
                  </a:effectLst>
                  <a:latin typeface="Times New Roman" pitchFamily="18" charset="0"/>
                  <a:ea typeface="宋体" pitchFamily="2" charset="-122"/>
                </a:rPr>
                <a:t>e</a:t>
              </a:r>
              <a:r>
                <a:rPr lang="en-US" altLang="zh-CN" b="0" baseline="-25000">
                  <a:solidFill>
                    <a:srgbClr val="FF9933"/>
                  </a:solidFill>
                  <a:effectLst>
                    <a:outerShdw blurRad="38100" dist="38100" dir="2700000" algn="tl">
                      <a:srgbClr val="C0C0C0"/>
                    </a:outerShdw>
                  </a:effectLst>
                  <a:latin typeface="Times New Roman" pitchFamily="18" charset="0"/>
                  <a:ea typeface="宋体" pitchFamily="2" charset="-122"/>
                </a:rPr>
                <a:t>n</a:t>
              </a:r>
            </a:p>
          </p:txBody>
        </p:sp>
        <p:sp>
          <p:nvSpPr>
            <p:cNvPr id="1048669" name="TextBox 1048668"/>
            <p:cNvSpPr txBox="1"/>
            <p:nvPr/>
          </p:nvSpPr>
          <p:spPr>
            <a:xfrm>
              <a:off x="1769" y="2564"/>
              <a:ext cx="237" cy="288"/>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i="1">
                  <a:solidFill>
                    <a:srgbClr val="FF9933"/>
                  </a:solidFill>
                  <a:effectLst>
                    <a:outerShdw blurRad="38100" dist="38100" dir="2700000" algn="tl">
                      <a:srgbClr val="C0C0C0"/>
                    </a:outerShdw>
                  </a:effectLst>
                  <a:latin typeface="Times New Roman" pitchFamily="18" charset="0"/>
                  <a:ea typeface="宋体" pitchFamily="2" charset="-122"/>
                </a:rPr>
                <a:t>e</a:t>
              </a:r>
              <a:r>
                <a:rPr lang="en-US" altLang="zh-CN" b="0" baseline="-25000">
                  <a:solidFill>
                    <a:srgbClr val="FF9933"/>
                  </a:solidFill>
                  <a:effectLst>
                    <a:outerShdw blurRad="38100" dist="38100" dir="2700000" algn="tl">
                      <a:srgbClr val="C0C0C0"/>
                    </a:outerShdw>
                  </a:effectLst>
                  <a:latin typeface="Times New Roman" pitchFamily="18" charset="0"/>
                  <a:ea typeface="宋体" pitchFamily="2" charset="-122"/>
                </a:rPr>
                <a:t>t</a:t>
              </a:r>
            </a:p>
          </p:txBody>
        </p:sp>
        <p:sp>
          <p:nvSpPr>
            <p:cNvPr id="1048670" name="TextBox 1048669"/>
            <p:cNvSpPr txBox="1"/>
            <p:nvPr/>
          </p:nvSpPr>
          <p:spPr>
            <a:xfrm>
              <a:off x="1524" y="2351"/>
              <a:ext cx="265" cy="288"/>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i="1">
                  <a:solidFill>
                    <a:srgbClr val="FF9933"/>
                  </a:solidFill>
                  <a:effectLst>
                    <a:outerShdw blurRad="38100" dist="38100" dir="2700000" algn="tl">
                      <a:srgbClr val="C0C0C0"/>
                    </a:outerShdw>
                  </a:effectLst>
                  <a:latin typeface="Times New Roman" pitchFamily="18" charset="0"/>
                  <a:ea typeface="宋体" pitchFamily="2" charset="-122"/>
                </a:rPr>
                <a:t>e</a:t>
              </a:r>
              <a:r>
                <a:rPr lang="en-US" altLang="zh-CN" b="0" baseline="-25000">
                  <a:solidFill>
                    <a:srgbClr val="FF9933"/>
                  </a:solidFill>
                  <a:effectLst>
                    <a:outerShdw blurRad="38100" dist="38100" dir="2700000" algn="tl">
                      <a:srgbClr val="C0C0C0"/>
                    </a:outerShdw>
                  </a:effectLst>
                  <a:latin typeface="Times New Roman" pitchFamily="18" charset="0"/>
                  <a:ea typeface="宋体" pitchFamily="2" charset="-122"/>
                </a:rPr>
                <a:t>b</a:t>
              </a:r>
            </a:p>
          </p:txBody>
        </p:sp>
      </p:grpSp>
      <p:sp>
        <p:nvSpPr>
          <p:cNvPr id="1048671" name="TextBox 1048670"/>
          <p:cNvSpPr txBox="1"/>
          <p:nvPr/>
        </p:nvSpPr>
        <p:spPr>
          <a:xfrm>
            <a:off x="2057400" y="5334000"/>
            <a:ext cx="557212" cy="457200"/>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b="0" i="1">
                <a:solidFill>
                  <a:srgbClr val="FF3300"/>
                </a:solidFill>
                <a:effectLst>
                  <a:outerShdw blurRad="38100" dist="38100" dir="2700000" algn="tl">
                    <a:srgbClr val="C0C0C0"/>
                  </a:outerShdw>
                </a:effectLst>
                <a:latin typeface="Times New Roman" pitchFamily="18" charset="0"/>
                <a:ea typeface="宋体" pitchFamily="2" charset="-122"/>
              </a:rPr>
              <a:t>m</a:t>
            </a:r>
            <a:r>
              <a:rPr lang="en-US" altLang="zh-CN" i="1">
                <a:solidFill>
                  <a:srgbClr val="FF3300"/>
                </a:solidFill>
                <a:effectLst>
                  <a:outerShdw blurRad="38100" dist="38100" dir="2700000" algn="tl">
                    <a:srgbClr val="C0C0C0"/>
                  </a:outerShdw>
                </a:effectLst>
                <a:latin typeface="Times New Roman" pitchFamily="18" charset="0"/>
                <a:ea typeface="宋体" pitchFamily="2" charset="-122"/>
              </a:rPr>
              <a:t>g</a:t>
            </a:r>
          </a:p>
        </p:txBody>
      </p:sp>
      <p:sp>
        <p:nvSpPr>
          <p:cNvPr id="1048672" name="直接连接符 1048671"/>
          <p:cNvSpPr/>
          <p:nvPr/>
        </p:nvSpPr>
        <p:spPr>
          <a:xfrm>
            <a:off x="2827337" y="4918075"/>
            <a:ext cx="600075" cy="192087"/>
          </a:xfrm>
          <a:prstGeom prst="line">
            <a:avLst/>
          </a:prstGeom>
          <a:noFill/>
          <a:ln w="38100" cap="flat" cmpd="sng">
            <a:solidFill>
              <a:schemeClr val="accent2"/>
            </a:solidFill>
            <a:prstDash val="solid"/>
            <a:round/>
            <a:tailEnd type="stealth" w="sm" len="lg"/>
          </a:ln>
        </p:spPr>
      </p:sp>
      <p:sp>
        <p:nvSpPr>
          <p:cNvPr id="1048673" name="TextBox 1048672"/>
          <p:cNvSpPr txBox="1"/>
          <p:nvPr/>
        </p:nvSpPr>
        <p:spPr>
          <a:xfrm>
            <a:off x="3063875" y="5064125"/>
            <a:ext cx="614362" cy="45720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en-US" altLang="zh-CN" i="1">
                <a:solidFill>
                  <a:srgbClr val="FF0000"/>
                </a:solidFill>
                <a:effectLst>
                  <a:outerShdw blurRad="38100" dist="38100" dir="2700000" algn="tl">
                    <a:srgbClr val="C0C0C0"/>
                  </a:outerShdw>
                </a:effectLst>
                <a:latin typeface="Times New Roman" pitchFamily="18" charset="0"/>
                <a:ea typeface="宋体" pitchFamily="2" charset="-122"/>
              </a:rPr>
              <a:t>F*</a:t>
            </a:r>
          </a:p>
        </p:txBody>
      </p:sp>
      <p:sp>
        <p:nvSpPr>
          <p:cNvPr id="1048674" name="TextBox 1048673"/>
          <p:cNvSpPr txBox="1"/>
          <p:nvPr/>
        </p:nvSpPr>
        <p:spPr>
          <a:xfrm>
            <a:off x="685800" y="990600"/>
            <a:ext cx="1830387" cy="531812"/>
          </a:xfrm>
          <a:prstGeom prst="rect">
            <a:avLst/>
          </a:prstGeom>
          <a:solidFill>
            <a:srgbClr val="CC0066"/>
          </a:solidFill>
          <a:ln w="12700" cap="flat" cmpd="sng">
            <a:solidFill>
              <a:schemeClr val="dk1">
                <a:alpha val="100000"/>
              </a:schemeClr>
            </a:solidFill>
            <a:prstDash val="solid"/>
            <a:round/>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i="1">
                <a:effectLst>
                  <a:outerShdw blurRad="38100" dist="38100" dir="2700000" algn="tl">
                    <a:srgbClr val="C0C0C0"/>
                  </a:outerShdw>
                </a:effectLst>
                <a:latin typeface="Times New Roman" pitchFamily="18" charset="0"/>
                <a:ea typeface="宋体" pitchFamily="2" charset="-122"/>
              </a:rPr>
              <a:t>例  题 </a:t>
            </a:r>
            <a:r>
              <a:rPr lang="en-US" altLang="zh-CN" sz="2800" i="1">
                <a:effectLst>
                  <a:outerShdw blurRad="38100" dist="38100" dir="2700000" algn="tl">
                    <a:srgbClr val="C0C0C0"/>
                  </a:outerShdw>
                </a:effectLst>
                <a:latin typeface="Times New Roman" pitchFamily="18" charset="0"/>
                <a:ea typeface="宋体" pitchFamily="2" charset="-122"/>
              </a:rPr>
              <a:t>14-1</a:t>
            </a:r>
          </a:p>
        </p:txBody>
      </p:sp>
      <p:sp>
        <p:nvSpPr>
          <p:cNvPr id="1048675" name="矩形 1048674"/>
          <p:cNvSpPr/>
          <p:nvPr/>
        </p:nvSpPr>
        <p:spPr>
          <a:xfrm>
            <a:off x="3657600" y="1371600"/>
            <a:ext cx="5265737" cy="188436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indent="-76200" algn="just" eaLnBrk="1" latinLnBrk="1" hangingPunct="1">
              <a:lnSpc>
                <a:spcPct val="140000"/>
              </a:lnSpc>
            </a:pPr>
            <a:r>
              <a:rPr lang="zh-CN" altLang="en-US">
                <a:effectLst>
                  <a:outerShdw blurRad="38100" dist="38100" dir="2700000" algn="tl">
                    <a:srgbClr val="C0C0C0"/>
                  </a:outerShdw>
                </a:effectLst>
                <a:latin typeface="Times New Roman" pitchFamily="18" charset="0"/>
                <a:ea typeface="宋体" pitchFamily="2" charset="-122"/>
              </a:rPr>
              <a:t>解：</a:t>
            </a:r>
            <a:r>
              <a:rPr lang="zh-CN" altLang="en-US" sz="2000">
                <a:effectLst>
                  <a:outerShdw blurRad="38100" dist="38100" dir="2700000" algn="tl">
                    <a:srgbClr val="C0C0C0"/>
                  </a:outerShdw>
                </a:effectLst>
                <a:latin typeface="Times New Roman" pitchFamily="18" charset="0"/>
                <a:ea typeface="宋体" pitchFamily="2" charset="-122"/>
              </a:rPr>
              <a:t>以小球为研究的质点。质点作匀速圆周运动，只有法向加速度，在质点上除作用有重力</a:t>
            </a:r>
            <a:r>
              <a:rPr lang="en-US" altLang="zh-CN" sz="2000" b="0" i="1">
                <a:effectLst>
                  <a:outerShdw blurRad="38100" dist="38100" dir="2700000" algn="tl">
                    <a:srgbClr val="C0C0C0"/>
                  </a:outerShdw>
                </a:effectLst>
                <a:latin typeface="Times New Roman" pitchFamily="18" charset="0"/>
                <a:ea typeface="宋体" pitchFamily="2" charset="-122"/>
              </a:rPr>
              <a:t>m</a:t>
            </a:r>
            <a:r>
              <a:rPr lang="en-US" altLang="zh-CN" sz="2000" i="1">
                <a:effectLst>
                  <a:outerShdw blurRad="38100" dist="38100" dir="2700000" algn="tl">
                    <a:srgbClr val="C0C0C0"/>
                  </a:outerShdw>
                </a:effectLst>
                <a:latin typeface="Times New Roman" pitchFamily="18" charset="0"/>
                <a:ea typeface="宋体" pitchFamily="2" charset="-122"/>
              </a:rPr>
              <a:t>g</a:t>
            </a:r>
            <a:r>
              <a:rPr lang="zh-CN" altLang="en-US" sz="2000">
                <a:effectLst>
                  <a:outerShdw blurRad="38100" dist="38100" dir="2700000" algn="tl">
                    <a:srgbClr val="C0C0C0"/>
                  </a:outerShdw>
                </a:effectLst>
                <a:latin typeface="Times New Roman" pitchFamily="18" charset="0"/>
                <a:ea typeface="宋体" pitchFamily="2" charset="-122"/>
              </a:rPr>
              <a:t>和绳拉力</a:t>
            </a:r>
            <a:r>
              <a:rPr lang="en-US" altLang="zh-CN" sz="2000" i="1">
                <a:effectLst>
                  <a:outerShdw blurRad="38100" dist="38100" dir="2700000" algn="tl">
                    <a:srgbClr val="C0C0C0"/>
                  </a:outerShdw>
                </a:effectLst>
                <a:latin typeface="Times New Roman" pitchFamily="18" charset="0"/>
                <a:ea typeface="宋体" pitchFamily="2" charset="-122"/>
              </a:rPr>
              <a:t>F</a:t>
            </a:r>
            <a:r>
              <a:rPr lang="zh-CN" altLang="en-US" sz="2000">
                <a:effectLst>
                  <a:outerShdw blurRad="38100" dist="38100" dir="2700000" algn="tl">
                    <a:srgbClr val="C0C0C0"/>
                  </a:outerShdw>
                </a:effectLst>
                <a:latin typeface="Times New Roman" pitchFamily="18" charset="0"/>
                <a:ea typeface="宋体" pitchFamily="2" charset="-122"/>
              </a:rPr>
              <a:t>外，再加上法向惯性力</a:t>
            </a:r>
            <a:r>
              <a:rPr lang="en-US" altLang="zh-CN" sz="2000" i="1">
                <a:effectLst>
                  <a:outerShdw blurRad="38100" dist="38100" dir="2700000" algn="tl">
                    <a:srgbClr val="C0C0C0"/>
                  </a:outerShdw>
                </a:effectLst>
                <a:latin typeface="Times New Roman" pitchFamily="18" charset="0"/>
                <a:ea typeface="宋体" pitchFamily="2" charset="-122"/>
              </a:rPr>
              <a:t>F*</a:t>
            </a:r>
            <a:r>
              <a:rPr lang="zh-CN" altLang="en-US" sz="2000">
                <a:effectLst>
                  <a:outerShdw blurRad="38100" dist="38100" dir="2700000" algn="tl">
                    <a:srgbClr val="C0C0C0"/>
                  </a:outerShdw>
                </a:effectLst>
                <a:latin typeface="Times New Roman" pitchFamily="18" charset="0"/>
                <a:ea typeface="宋体" pitchFamily="2" charset="-122"/>
              </a:rPr>
              <a:t>，如图所示。</a:t>
            </a:r>
          </a:p>
        </p:txBody>
      </p:sp>
      <p:sp>
        <p:nvSpPr>
          <p:cNvPr id="1048676" name="TextBox 1048675"/>
          <p:cNvSpPr txBox="1"/>
          <p:nvPr/>
        </p:nvSpPr>
        <p:spPr>
          <a:xfrm>
            <a:off x="2819400" y="3429000"/>
            <a:ext cx="360362" cy="45720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i="1">
                <a:solidFill>
                  <a:srgbClr val="FF3300"/>
                </a:solidFill>
                <a:effectLst>
                  <a:outerShdw blurRad="38100" dist="38100" dir="2700000" algn="tl">
                    <a:srgbClr val="C0C0C0"/>
                  </a:outerShdw>
                </a:effectLst>
                <a:latin typeface="Times New Roman" pitchFamily="18" charset="0"/>
                <a:ea typeface="宋体" pitchFamily="2" charset="-122"/>
              </a:rPr>
              <a:t>F</a:t>
            </a:r>
          </a:p>
        </p:txBody>
      </p:sp>
      <p:pic>
        <p:nvPicPr>
          <p:cNvPr id="2097178" name="图片 2097177"/>
          <p:cNvPicPr>
            <a:picLocks/>
          </p:cNvPicPr>
          <p:nvPr/>
        </p:nvPicPr>
        <p:blipFill>
          <a:blip r:embed="rId4"/>
          <a:srcRect/>
          <a:stretch>
            <a:fillRect/>
          </a:stretch>
        </p:blipFill>
        <p:spPr>
          <a:xfrm>
            <a:off x="4572000" y="5334000"/>
            <a:ext cx="1041400" cy="415925"/>
          </a:xfrm>
          <a:prstGeom prst="rect">
            <a:avLst/>
          </a:prstGeom>
          <a:noFill/>
          <a:ln>
            <a:noFill/>
          </a:ln>
        </p:spPr>
      </p:pic>
      <p:pic>
        <p:nvPicPr>
          <p:cNvPr id="2097179" name="图片 2097178"/>
          <p:cNvPicPr>
            <a:picLocks/>
          </p:cNvPicPr>
          <p:nvPr/>
        </p:nvPicPr>
        <p:blipFill>
          <a:blip r:embed="rId5"/>
          <a:srcRect/>
          <a:stretch>
            <a:fillRect/>
          </a:stretch>
        </p:blipFill>
        <p:spPr>
          <a:xfrm>
            <a:off x="5867400" y="5419725"/>
            <a:ext cx="1905000" cy="371475"/>
          </a:xfrm>
          <a:prstGeom prst="rect">
            <a:avLst/>
          </a:prstGeom>
          <a:noFill/>
          <a:ln>
            <a:noFill/>
          </a:ln>
        </p:spPr>
      </p:pic>
      <p:pic>
        <p:nvPicPr>
          <p:cNvPr id="2097180" name="图片 2097179"/>
          <p:cNvPicPr>
            <a:picLocks/>
          </p:cNvPicPr>
          <p:nvPr/>
        </p:nvPicPr>
        <p:blipFill>
          <a:blip r:embed="rId6"/>
          <a:srcRect/>
          <a:stretch>
            <a:fillRect/>
          </a:stretch>
        </p:blipFill>
        <p:spPr>
          <a:xfrm>
            <a:off x="4648200" y="5943600"/>
            <a:ext cx="990600" cy="411162"/>
          </a:xfrm>
          <a:prstGeom prst="rect">
            <a:avLst/>
          </a:prstGeom>
          <a:noFill/>
          <a:ln>
            <a:noFill/>
          </a:ln>
        </p:spPr>
      </p:pic>
      <p:pic>
        <p:nvPicPr>
          <p:cNvPr id="2097181" name="图片 2097180"/>
          <p:cNvPicPr>
            <a:picLocks/>
          </p:cNvPicPr>
          <p:nvPr/>
        </p:nvPicPr>
        <p:blipFill>
          <a:blip r:embed="rId7"/>
          <a:srcRect/>
          <a:stretch>
            <a:fillRect/>
          </a:stretch>
        </p:blipFill>
        <p:spPr>
          <a:xfrm>
            <a:off x="5867400" y="5954712"/>
            <a:ext cx="1828800" cy="446087"/>
          </a:xfrm>
          <a:prstGeom prst="rect">
            <a:avLst/>
          </a:prstGeom>
          <a:noFill/>
          <a:ln>
            <a:noFill/>
          </a:ln>
        </p:spPr>
      </p:pic>
      <p:grpSp>
        <p:nvGrpSpPr>
          <p:cNvPr id="92" name="组合 91"/>
          <p:cNvGrpSpPr/>
          <p:nvPr/>
        </p:nvGrpSpPr>
        <p:grpSpPr>
          <a:xfrm>
            <a:off x="685800" y="457200"/>
            <a:ext cx="6172200" cy="519112"/>
            <a:chOff x="432" y="288"/>
            <a:chExt cx="3888" cy="327"/>
          </a:xfrm>
        </p:grpSpPr>
        <p:sp>
          <p:nvSpPr>
            <p:cNvPr id="1048677" name="TextBox 1048676"/>
            <p:cNvSpPr txBox="1"/>
            <p:nvPr/>
          </p:nvSpPr>
          <p:spPr>
            <a:xfrm>
              <a:off x="432" y="288"/>
              <a:ext cx="3888" cy="327"/>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800" dirty="0">
                  <a:latin typeface="楷体_GB2312" pitchFamily="49" charset="-122"/>
                </a:rPr>
                <a:t>§14.1 </a:t>
              </a:r>
              <a:r>
                <a:rPr lang="zh-CN" altLang="en-US" sz="2800" dirty="0">
                  <a:latin typeface="楷体_GB2312" pitchFamily="49" charset="-122"/>
                </a:rPr>
                <a:t>惯性力</a:t>
              </a:r>
              <a:r>
                <a:rPr lang="zh-CN" altLang="en-US" sz="2800" dirty="0"/>
                <a:t>   质点</a:t>
              </a:r>
              <a:r>
                <a:rPr lang="zh-CN" altLang="en-US" sz="2800" dirty="0" smtClean="0"/>
                <a:t>的达朗贝尔原理</a:t>
              </a:r>
              <a:r>
                <a:rPr lang="zh-CN" altLang="zh-CN" sz="2800" dirty="0" smtClean="0">
                  <a:ea typeface="宋体" pitchFamily="2" charset="-122"/>
                </a:rPr>
                <a:t> </a:t>
              </a:r>
              <a:endParaRPr lang="zh-CN" altLang="zh-CN" sz="2800" dirty="0">
                <a:ea typeface="宋体" pitchFamily="2" charset="-122"/>
              </a:endParaRPr>
            </a:p>
          </p:txBody>
        </p:sp>
        <p:pic>
          <p:nvPicPr>
            <p:cNvPr id="2097182" name="图片 2097181"/>
            <p:cNvPicPr>
              <a:picLocks/>
            </p:cNvPicPr>
            <p:nvPr/>
          </p:nvPicPr>
          <p:blipFill>
            <a:blip r:embed="rId8"/>
            <a:srcRect/>
            <a:stretch>
              <a:fillRect/>
            </a:stretch>
          </p:blipFill>
          <p:spPr>
            <a:xfrm>
              <a:off x="1968" y="366"/>
              <a:ext cx="158" cy="210"/>
            </a:xfrm>
            <a:prstGeom prst="rect">
              <a:avLst/>
            </a:prstGeom>
            <a:noFill/>
            <a:ln>
              <a:noFill/>
            </a:ln>
          </p:spPr>
        </p:pic>
      </p:gr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867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486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867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486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4867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4867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4867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09717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4866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09717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48661"/>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91"/>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2097178"/>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2097179"/>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2097180"/>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2097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1" grpId="0"/>
      <p:bldP spid="1048662" grpId="0"/>
      <p:bldP spid="1048671" grpId="0"/>
      <p:bldP spid="1048673" grpId="0"/>
      <p:bldP spid="1048675" grpId="0"/>
      <p:bldP spid="104867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8" name="矩形 1048677"/>
          <p:cNvSpPr/>
          <p:nvPr/>
        </p:nvSpPr>
        <p:spPr>
          <a:xfrm>
            <a:off x="4048125" y="2763837"/>
            <a:ext cx="1057275" cy="396875"/>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just" eaLnBrk="1" latinLnBrk="1" hangingPunct="1"/>
            <a:r>
              <a:rPr lang="zh-CN" altLang="en-US" sz="2000">
                <a:effectLst>
                  <a:outerShdw blurRad="38100" dist="38100" dir="2700000" algn="tl">
                    <a:srgbClr val="C0C0C0"/>
                  </a:outerShdw>
                </a:effectLst>
                <a:latin typeface="Times New Roman" pitchFamily="18" charset="0"/>
                <a:ea typeface="宋体" pitchFamily="2" charset="-122"/>
              </a:rPr>
              <a:t>解得：</a:t>
            </a:r>
          </a:p>
        </p:txBody>
      </p:sp>
      <p:sp>
        <p:nvSpPr>
          <p:cNvPr id="1048679" name="TextBox 1048678"/>
          <p:cNvSpPr txBox="1"/>
          <p:nvPr/>
        </p:nvSpPr>
        <p:spPr>
          <a:xfrm>
            <a:off x="685800" y="990600"/>
            <a:ext cx="1830387" cy="531812"/>
          </a:xfrm>
          <a:prstGeom prst="rect">
            <a:avLst/>
          </a:prstGeom>
          <a:solidFill>
            <a:srgbClr val="CC0066"/>
          </a:solidFill>
          <a:ln w="12700" cap="flat" cmpd="sng">
            <a:solidFill>
              <a:schemeClr val="dk1">
                <a:alpha val="100000"/>
              </a:schemeClr>
            </a:solidFill>
            <a:prstDash val="solid"/>
            <a:round/>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i="1">
                <a:effectLst>
                  <a:outerShdw blurRad="38100" dist="38100" dir="2700000" algn="tl">
                    <a:srgbClr val="C0C0C0"/>
                  </a:outerShdw>
                </a:effectLst>
                <a:latin typeface="Times New Roman" pitchFamily="18" charset="0"/>
                <a:ea typeface="宋体" pitchFamily="2" charset="-122"/>
              </a:rPr>
              <a:t>例  题 </a:t>
            </a:r>
            <a:r>
              <a:rPr lang="en-US" altLang="zh-CN" sz="2800" i="1">
                <a:effectLst>
                  <a:outerShdw blurRad="38100" dist="38100" dir="2700000" algn="tl">
                    <a:srgbClr val="C0C0C0"/>
                  </a:outerShdw>
                </a:effectLst>
                <a:latin typeface="Times New Roman" pitchFamily="18" charset="0"/>
                <a:ea typeface="宋体" pitchFamily="2" charset="-122"/>
              </a:rPr>
              <a:t>14-1</a:t>
            </a:r>
          </a:p>
        </p:txBody>
      </p:sp>
      <p:grpSp>
        <p:nvGrpSpPr>
          <p:cNvPr id="94" name="组合 93"/>
          <p:cNvGrpSpPr/>
          <p:nvPr/>
        </p:nvGrpSpPr>
        <p:grpSpPr>
          <a:xfrm>
            <a:off x="914400" y="2209800"/>
            <a:ext cx="2928937" cy="3513137"/>
            <a:chOff x="568" y="1531"/>
            <a:chExt cx="1845" cy="2213"/>
          </a:xfrm>
        </p:grpSpPr>
        <p:grpSp>
          <p:nvGrpSpPr>
            <p:cNvPr id="95" name="组合 94"/>
            <p:cNvGrpSpPr/>
            <p:nvPr/>
          </p:nvGrpSpPr>
          <p:grpSpPr>
            <a:xfrm>
              <a:off x="568" y="1531"/>
              <a:ext cx="1553" cy="1738"/>
              <a:chOff x="494" y="1670"/>
              <a:chExt cx="1553" cy="1738"/>
            </a:xfrm>
          </p:grpSpPr>
          <p:sp>
            <p:nvSpPr>
              <p:cNvPr id="1048680" name="椭圆 1048679"/>
              <p:cNvSpPr/>
              <p:nvPr/>
            </p:nvSpPr>
            <p:spPr>
              <a:xfrm>
                <a:off x="494" y="2865"/>
                <a:ext cx="1553" cy="532"/>
              </a:xfrm>
              <a:prstGeom prst="ellipse">
                <a:avLst/>
              </a:prstGeom>
              <a:solidFill>
                <a:srgbClr val="33CCCC"/>
              </a:solidFill>
              <a:ln w="9525" cap="flat" cmpd="sng">
                <a:solidFill>
                  <a:schemeClr val="dk2">
                    <a:alpha val="100000"/>
                  </a:schemeClr>
                </a:solidFill>
                <a:prstDash val="dash"/>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ctr" eaLnBrk="1" latinLnBrk="1" hangingPunct="1"/>
                <a:endParaRPr lang="zh-CN" altLang="zh-CN" b="0">
                  <a:latin typeface="Times New Roman" pitchFamily="18" charset="0"/>
                  <a:ea typeface="宋体" pitchFamily="2" charset="-122"/>
                </a:endParaRPr>
              </a:p>
            </p:txBody>
          </p:sp>
          <p:sp>
            <p:nvSpPr>
              <p:cNvPr id="1048681" name="直接连接符 1048680"/>
              <p:cNvSpPr/>
              <p:nvPr/>
            </p:nvSpPr>
            <p:spPr>
              <a:xfrm>
                <a:off x="1282" y="1866"/>
                <a:ext cx="4" cy="1257"/>
              </a:xfrm>
              <a:prstGeom prst="line">
                <a:avLst/>
              </a:prstGeom>
              <a:noFill/>
              <a:ln w="12700" cap="flat" cmpd="sng">
                <a:solidFill>
                  <a:schemeClr val="dk2">
                    <a:alpha val="100000"/>
                  </a:schemeClr>
                </a:solidFill>
                <a:prstDash val="solid"/>
                <a:round/>
              </a:ln>
            </p:spPr>
          </p:sp>
          <p:sp>
            <p:nvSpPr>
              <p:cNvPr id="1048682" name="直接连接符 1048681"/>
              <p:cNvSpPr/>
              <p:nvPr/>
            </p:nvSpPr>
            <p:spPr>
              <a:xfrm>
                <a:off x="1289" y="1851"/>
                <a:ext cx="510" cy="1473"/>
              </a:xfrm>
              <a:prstGeom prst="line">
                <a:avLst/>
              </a:prstGeom>
              <a:noFill/>
              <a:ln w="28575" cap="flat" cmpd="sng">
                <a:solidFill>
                  <a:schemeClr val="accent2">
                    <a:alpha val="100000"/>
                  </a:schemeClr>
                </a:solidFill>
                <a:prstDash val="solid"/>
                <a:round/>
              </a:ln>
            </p:spPr>
          </p:sp>
          <p:sp>
            <p:nvSpPr>
              <p:cNvPr id="1048683" name="直接连接符 1048682"/>
              <p:cNvSpPr/>
              <p:nvPr/>
            </p:nvSpPr>
            <p:spPr>
              <a:xfrm>
                <a:off x="1279" y="3127"/>
                <a:ext cx="540" cy="196"/>
              </a:xfrm>
              <a:prstGeom prst="line">
                <a:avLst/>
              </a:prstGeom>
              <a:noFill/>
              <a:ln w="12700" cap="flat" cmpd="sng">
                <a:solidFill>
                  <a:schemeClr val="dk2">
                    <a:alpha val="100000"/>
                  </a:schemeClr>
                </a:solidFill>
                <a:prstDash val="solid"/>
                <a:round/>
              </a:ln>
            </p:spPr>
          </p:sp>
          <p:sp>
            <p:nvSpPr>
              <p:cNvPr id="1048684" name="任意多边形 1048683"/>
              <p:cNvSpPr/>
              <p:nvPr/>
            </p:nvSpPr>
            <p:spPr bwMode="auto">
              <a:xfrm flipV="1">
                <a:off x="1281" y="2043"/>
                <a:ext cx="73" cy="49"/>
              </a:xfrm>
              <a:custGeom>
                <a:avLst/>
                <a:gdLst/>
                <a:ahLst/>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path>
                </a:pathLst>
              </a:custGeom>
              <a:noFill/>
              <a:ln w="12700" cap="flat" cmpd="sng">
                <a:solidFill>
                  <a:schemeClr val="dk2">
                    <a:alpha val="100000"/>
                  </a:schemeClr>
                </a:solidFill>
                <a:prstDash val="solid"/>
                <a:round/>
              </a:ln>
            </p:spPr>
          </p:sp>
          <p:sp>
            <p:nvSpPr>
              <p:cNvPr id="1048685" name="TextBox 1048684"/>
              <p:cNvSpPr txBox="1"/>
              <p:nvPr/>
            </p:nvSpPr>
            <p:spPr>
              <a:xfrm>
                <a:off x="1076" y="1790"/>
                <a:ext cx="220"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O</a:t>
                </a:r>
              </a:p>
            </p:txBody>
          </p:sp>
          <p:sp>
            <p:nvSpPr>
              <p:cNvPr id="1048686" name="TextBox 1048685"/>
              <p:cNvSpPr txBox="1"/>
              <p:nvPr/>
            </p:nvSpPr>
            <p:spPr>
              <a:xfrm>
                <a:off x="1509" y="2390"/>
                <a:ext cx="156"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l</a:t>
                </a:r>
              </a:p>
            </p:txBody>
          </p:sp>
          <p:sp>
            <p:nvSpPr>
              <p:cNvPr id="1048687" name="矩形 1048686"/>
              <p:cNvSpPr/>
              <p:nvPr/>
            </p:nvSpPr>
            <p:spPr>
              <a:xfrm>
                <a:off x="1200" y="2160"/>
                <a:ext cx="26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θ</a:t>
                </a:r>
              </a:p>
            </p:txBody>
          </p:sp>
          <p:sp>
            <p:nvSpPr>
              <p:cNvPr id="1048688" name="椭圆 1048687"/>
              <p:cNvSpPr/>
              <p:nvPr/>
            </p:nvSpPr>
            <p:spPr>
              <a:xfrm>
                <a:off x="1704" y="3234"/>
                <a:ext cx="183" cy="174"/>
              </a:xfrm>
              <a:prstGeom prst="ellipse">
                <a:avLst/>
              </a:prstGeom>
              <a:gradFill rotWithShape="0">
                <a:gsLst>
                  <a:gs pos="0">
                    <a:srgbClr val="FFFFFF">
                      <a:alpha val="100000"/>
                    </a:srgbClr>
                  </a:gs>
                  <a:gs pos="100000">
                    <a:schemeClr val="dk2">
                      <a:alpha val="100000"/>
                    </a:schemeClr>
                  </a:gs>
                </a:gsLst>
                <a:path path="shape">
                  <a:fillToRect l="50000" t="50000" r="50000" b="50000"/>
                </a:path>
              </a:gradFill>
              <a:ln w="12700"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ctr" eaLnBrk="1" latinLnBrk="1" hangingPunct="1"/>
                <a:endParaRPr lang="zh-CN" altLang="zh-CN" b="0">
                  <a:solidFill>
                    <a:srgbClr val="FF3300"/>
                  </a:solidFill>
                  <a:latin typeface="Times New Roman" pitchFamily="18" charset="0"/>
                  <a:ea typeface="宋体" pitchFamily="2" charset="-122"/>
                </a:endParaRPr>
              </a:p>
            </p:txBody>
          </p:sp>
          <p:grpSp>
            <p:nvGrpSpPr>
              <p:cNvPr id="96" name="组合 95"/>
              <p:cNvGrpSpPr/>
              <p:nvPr/>
            </p:nvGrpSpPr>
            <p:grpSpPr>
              <a:xfrm>
                <a:off x="1154" y="1670"/>
                <a:ext cx="285" cy="225"/>
                <a:chOff x="1418" y="2379"/>
                <a:chExt cx="336" cy="293"/>
              </a:xfrm>
            </p:grpSpPr>
            <p:sp>
              <p:nvSpPr>
                <p:cNvPr id="1048689" name="等腰三角形 1048688"/>
                <p:cNvSpPr/>
                <p:nvPr/>
              </p:nvSpPr>
              <p:spPr>
                <a:xfrm rot="10800000">
                  <a:off x="1481" y="2424"/>
                  <a:ext cx="196" cy="184"/>
                </a:xfrm>
                <a:prstGeom prst="triangle">
                  <a:avLst/>
                </a:prstGeom>
                <a:gradFill rotWithShape="0">
                  <a:gsLst>
                    <a:gs pos="0">
                      <a:srgbClr val="454545">
                        <a:alpha val="100000"/>
                      </a:srgbClr>
                    </a:gs>
                    <a:gs pos="50000">
                      <a:srgbClr val="969696">
                        <a:alpha val="100000"/>
                      </a:srgbClr>
                    </a:gs>
                    <a:gs pos="100000">
                      <a:srgbClr val="454545">
                        <a:alpha val="100000"/>
                      </a:srgbClr>
                    </a:gs>
                  </a:gsLst>
                  <a:lin ang="0" scaled="1"/>
                </a:gradFill>
                <a:ln w="9525" cap="flat" cmpd="sng">
                  <a:solidFill>
                    <a:schemeClr val="dk2">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690" name="椭圆 1048689"/>
                <p:cNvSpPr/>
                <p:nvPr/>
              </p:nvSpPr>
              <p:spPr>
                <a:xfrm rot="10800000">
                  <a:off x="1531" y="2565"/>
                  <a:ext cx="108" cy="107"/>
                </a:xfrm>
                <a:prstGeom prst="ellipse">
                  <a:avLst/>
                </a:prstGeom>
                <a:gradFill rotWithShape="0">
                  <a:gsLst>
                    <a:gs pos="0">
                      <a:srgbClr val="FFFFFF">
                        <a:alpha val="100000"/>
                      </a:srgbClr>
                    </a:gs>
                    <a:gs pos="100000">
                      <a:srgbClr val="969696">
                        <a:alpha val="100000"/>
                      </a:srgbClr>
                    </a:gs>
                  </a:gsLst>
                  <a:path path="shape">
                    <a:fillToRect l="50000" t="50000" r="50000" b="50000"/>
                  </a:path>
                </a:gradFill>
                <a:ln>
                  <a:noFill/>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691" name="矩形 1048690" descr="浅色上对角线"/>
                <p:cNvSpPr/>
                <p:nvPr/>
              </p:nvSpPr>
              <p:spPr>
                <a:xfrm rot="10800000">
                  <a:off x="1426" y="2379"/>
                  <a:ext cx="323" cy="51"/>
                </a:xfrm>
                <a:prstGeom prst="rect">
                  <a:avLst/>
                </a:prstGeom>
                <a:pattFill prst="ltUpDiag">
                  <a:fgClr>
                    <a:schemeClr val="dk2"/>
                  </a:fgClr>
                  <a:bgClr>
                    <a:srgbClr val="FFFFFF"/>
                  </a:bgClr>
                </a:pattFill>
                <a:ln>
                  <a:noFill/>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692" name="直接连接符 1048691"/>
                <p:cNvSpPr/>
                <p:nvPr/>
              </p:nvSpPr>
              <p:spPr>
                <a:xfrm rot="10800000">
                  <a:off x="1418" y="2434"/>
                  <a:ext cx="336" cy="1"/>
                </a:xfrm>
                <a:prstGeom prst="line">
                  <a:avLst/>
                </a:prstGeom>
                <a:noFill/>
                <a:ln w="28575" cap="flat" cmpd="sng">
                  <a:solidFill>
                    <a:schemeClr val="dk2">
                      <a:alpha val="100000"/>
                    </a:schemeClr>
                  </a:solidFill>
                  <a:prstDash val="solid"/>
                  <a:round/>
                </a:ln>
              </p:spPr>
            </p:sp>
          </p:grpSp>
        </p:grpSp>
        <p:sp>
          <p:nvSpPr>
            <p:cNvPr id="1048693" name="直接连接符 1048692"/>
            <p:cNvSpPr/>
            <p:nvPr/>
          </p:nvSpPr>
          <p:spPr>
            <a:xfrm>
              <a:off x="1864" y="3211"/>
              <a:ext cx="0" cy="328"/>
            </a:xfrm>
            <a:prstGeom prst="line">
              <a:avLst/>
            </a:prstGeom>
            <a:noFill/>
            <a:ln w="38100" cap="flat" cmpd="sng">
              <a:solidFill>
                <a:srgbClr val="FF3300">
                  <a:alpha val="100000"/>
                </a:srgbClr>
              </a:solidFill>
              <a:prstDash val="solid"/>
              <a:round/>
              <a:tailEnd type="stealth" w="sm" len="lg"/>
            </a:ln>
          </p:spPr>
        </p:sp>
        <p:sp>
          <p:nvSpPr>
            <p:cNvPr id="1048694" name="直接连接符 1048693"/>
            <p:cNvSpPr/>
            <p:nvPr/>
          </p:nvSpPr>
          <p:spPr>
            <a:xfrm flipH="1" flipV="1">
              <a:off x="1680" y="2688"/>
              <a:ext cx="182" cy="503"/>
            </a:xfrm>
            <a:prstGeom prst="line">
              <a:avLst/>
            </a:prstGeom>
            <a:noFill/>
            <a:ln w="38100" cap="flat" cmpd="sng">
              <a:solidFill>
                <a:srgbClr val="FF3300">
                  <a:alpha val="100000"/>
                </a:srgbClr>
              </a:solidFill>
              <a:prstDash val="solid"/>
              <a:round/>
              <a:tailEnd type="stealth" w="sm" len="lg"/>
            </a:ln>
          </p:spPr>
        </p:sp>
        <p:grpSp>
          <p:nvGrpSpPr>
            <p:cNvPr id="97" name="组合 96"/>
            <p:cNvGrpSpPr/>
            <p:nvPr/>
          </p:nvGrpSpPr>
          <p:grpSpPr>
            <a:xfrm>
              <a:off x="1432" y="2731"/>
              <a:ext cx="918" cy="567"/>
              <a:chOff x="1088" y="2351"/>
              <a:chExt cx="918" cy="567"/>
            </a:xfrm>
          </p:grpSpPr>
          <p:sp>
            <p:nvSpPr>
              <p:cNvPr id="1048695" name="直接连接符 1048694"/>
              <p:cNvSpPr/>
              <p:nvPr/>
            </p:nvSpPr>
            <p:spPr>
              <a:xfrm flipV="1">
                <a:off x="1541" y="2656"/>
                <a:ext cx="292" cy="146"/>
              </a:xfrm>
              <a:prstGeom prst="line">
                <a:avLst/>
              </a:prstGeom>
              <a:noFill/>
              <a:ln w="38100" cap="flat" cmpd="sng">
                <a:solidFill>
                  <a:srgbClr val="FF9933">
                    <a:alpha val="100000"/>
                  </a:srgbClr>
                </a:solidFill>
                <a:prstDash val="solid"/>
                <a:round/>
                <a:tailEnd type="stealth" w="sm" len="lg"/>
              </a:ln>
            </p:spPr>
          </p:sp>
          <p:sp>
            <p:nvSpPr>
              <p:cNvPr id="1048696" name="直接连接符 1048695"/>
              <p:cNvSpPr/>
              <p:nvPr/>
            </p:nvSpPr>
            <p:spPr>
              <a:xfrm flipH="1" flipV="1">
                <a:off x="1229" y="2671"/>
                <a:ext cx="292" cy="117"/>
              </a:xfrm>
              <a:prstGeom prst="line">
                <a:avLst/>
              </a:prstGeom>
              <a:noFill/>
              <a:ln w="38100" cap="flat" cmpd="sng">
                <a:solidFill>
                  <a:srgbClr val="FF9933">
                    <a:alpha val="100000"/>
                  </a:srgbClr>
                </a:solidFill>
                <a:prstDash val="solid"/>
                <a:round/>
                <a:tailEnd type="stealth" w="sm" len="lg"/>
              </a:ln>
            </p:spPr>
          </p:sp>
          <p:sp>
            <p:nvSpPr>
              <p:cNvPr id="1048697" name="直接连接符 1048696"/>
              <p:cNvSpPr/>
              <p:nvPr/>
            </p:nvSpPr>
            <p:spPr>
              <a:xfrm flipV="1">
                <a:off x="1527" y="2463"/>
                <a:ext cx="0" cy="347"/>
              </a:xfrm>
              <a:prstGeom prst="line">
                <a:avLst/>
              </a:prstGeom>
              <a:noFill/>
              <a:ln w="38100" cap="flat" cmpd="sng">
                <a:solidFill>
                  <a:srgbClr val="FF9933">
                    <a:alpha val="100000"/>
                  </a:srgbClr>
                </a:solidFill>
                <a:prstDash val="solid"/>
                <a:round/>
                <a:tailEnd type="stealth" w="sm" len="lg"/>
              </a:ln>
            </p:spPr>
          </p:sp>
          <p:sp>
            <p:nvSpPr>
              <p:cNvPr id="1048698" name="TextBox 1048697"/>
              <p:cNvSpPr txBox="1"/>
              <p:nvPr/>
            </p:nvSpPr>
            <p:spPr>
              <a:xfrm>
                <a:off x="1088" y="2630"/>
                <a:ext cx="265" cy="288"/>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i="1">
                    <a:solidFill>
                      <a:srgbClr val="FF9933"/>
                    </a:solidFill>
                    <a:effectLst>
                      <a:outerShdw blurRad="38100" dist="38100" dir="2700000" algn="tl">
                        <a:srgbClr val="C0C0C0"/>
                      </a:outerShdw>
                    </a:effectLst>
                    <a:latin typeface="Times New Roman" pitchFamily="18" charset="0"/>
                    <a:ea typeface="宋体" pitchFamily="2" charset="-122"/>
                  </a:rPr>
                  <a:t>e</a:t>
                </a:r>
                <a:r>
                  <a:rPr lang="en-US" altLang="zh-CN" b="0" baseline="-25000">
                    <a:solidFill>
                      <a:srgbClr val="FF9933"/>
                    </a:solidFill>
                    <a:effectLst>
                      <a:outerShdw blurRad="38100" dist="38100" dir="2700000" algn="tl">
                        <a:srgbClr val="C0C0C0"/>
                      </a:outerShdw>
                    </a:effectLst>
                    <a:latin typeface="Times New Roman" pitchFamily="18" charset="0"/>
                    <a:ea typeface="宋体" pitchFamily="2" charset="-122"/>
                  </a:rPr>
                  <a:t>n</a:t>
                </a:r>
              </a:p>
            </p:txBody>
          </p:sp>
          <p:sp>
            <p:nvSpPr>
              <p:cNvPr id="1048699" name="TextBox 1048698"/>
              <p:cNvSpPr txBox="1"/>
              <p:nvPr/>
            </p:nvSpPr>
            <p:spPr>
              <a:xfrm>
                <a:off x="1769" y="2564"/>
                <a:ext cx="237" cy="288"/>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i="1">
                    <a:solidFill>
                      <a:srgbClr val="FF9933"/>
                    </a:solidFill>
                    <a:effectLst>
                      <a:outerShdw blurRad="38100" dist="38100" dir="2700000" algn="tl">
                        <a:srgbClr val="C0C0C0"/>
                      </a:outerShdw>
                    </a:effectLst>
                    <a:latin typeface="Times New Roman" pitchFamily="18" charset="0"/>
                    <a:ea typeface="宋体" pitchFamily="2" charset="-122"/>
                  </a:rPr>
                  <a:t>e</a:t>
                </a:r>
                <a:r>
                  <a:rPr lang="en-US" altLang="zh-CN" b="0" baseline="-25000">
                    <a:solidFill>
                      <a:srgbClr val="FF9933"/>
                    </a:solidFill>
                    <a:effectLst>
                      <a:outerShdw blurRad="38100" dist="38100" dir="2700000" algn="tl">
                        <a:srgbClr val="C0C0C0"/>
                      </a:outerShdw>
                    </a:effectLst>
                    <a:latin typeface="Times New Roman" pitchFamily="18" charset="0"/>
                    <a:ea typeface="宋体" pitchFamily="2" charset="-122"/>
                  </a:rPr>
                  <a:t>t</a:t>
                </a:r>
              </a:p>
            </p:txBody>
          </p:sp>
          <p:sp>
            <p:nvSpPr>
              <p:cNvPr id="1048700" name="TextBox 1048699"/>
              <p:cNvSpPr txBox="1"/>
              <p:nvPr/>
            </p:nvSpPr>
            <p:spPr>
              <a:xfrm>
                <a:off x="1524" y="2351"/>
                <a:ext cx="265" cy="288"/>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i="1">
                    <a:solidFill>
                      <a:srgbClr val="FF9933"/>
                    </a:solidFill>
                    <a:effectLst>
                      <a:outerShdw blurRad="38100" dist="38100" dir="2700000" algn="tl">
                        <a:srgbClr val="C0C0C0"/>
                      </a:outerShdw>
                    </a:effectLst>
                    <a:latin typeface="Times New Roman" pitchFamily="18" charset="0"/>
                    <a:ea typeface="宋体" pitchFamily="2" charset="-122"/>
                  </a:rPr>
                  <a:t>e</a:t>
                </a:r>
                <a:r>
                  <a:rPr lang="en-US" altLang="zh-CN" b="0" baseline="-25000">
                    <a:solidFill>
                      <a:srgbClr val="FF9933"/>
                    </a:solidFill>
                    <a:effectLst>
                      <a:outerShdw blurRad="38100" dist="38100" dir="2700000" algn="tl">
                        <a:srgbClr val="C0C0C0"/>
                      </a:outerShdw>
                    </a:effectLst>
                    <a:latin typeface="Times New Roman" pitchFamily="18" charset="0"/>
                    <a:ea typeface="宋体" pitchFamily="2" charset="-122"/>
                  </a:rPr>
                  <a:t>b</a:t>
                </a:r>
              </a:p>
            </p:txBody>
          </p:sp>
        </p:grpSp>
        <p:sp>
          <p:nvSpPr>
            <p:cNvPr id="1048701" name="TextBox 1048700"/>
            <p:cNvSpPr txBox="1"/>
            <p:nvPr/>
          </p:nvSpPr>
          <p:spPr>
            <a:xfrm>
              <a:off x="1392" y="3456"/>
              <a:ext cx="351" cy="288"/>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b="0" i="1">
                  <a:solidFill>
                    <a:srgbClr val="FF3300"/>
                  </a:solidFill>
                  <a:effectLst>
                    <a:outerShdw blurRad="38100" dist="38100" dir="2700000" algn="tl">
                      <a:srgbClr val="C0C0C0"/>
                    </a:outerShdw>
                  </a:effectLst>
                  <a:latin typeface="Times New Roman" pitchFamily="18" charset="0"/>
                  <a:ea typeface="宋体" pitchFamily="2" charset="-122"/>
                </a:rPr>
                <a:t>m</a:t>
              </a:r>
              <a:r>
                <a:rPr lang="en-US" altLang="zh-CN" i="1">
                  <a:solidFill>
                    <a:srgbClr val="FF3300"/>
                  </a:solidFill>
                  <a:effectLst>
                    <a:outerShdw blurRad="38100" dist="38100" dir="2700000" algn="tl">
                      <a:srgbClr val="C0C0C0"/>
                    </a:outerShdw>
                  </a:effectLst>
                  <a:latin typeface="Times New Roman" pitchFamily="18" charset="0"/>
                  <a:ea typeface="宋体" pitchFamily="2" charset="-122"/>
                </a:rPr>
                <a:t>g</a:t>
              </a:r>
            </a:p>
          </p:txBody>
        </p:sp>
        <p:sp>
          <p:nvSpPr>
            <p:cNvPr id="1048702" name="直接连接符 1048701"/>
            <p:cNvSpPr/>
            <p:nvPr/>
          </p:nvSpPr>
          <p:spPr>
            <a:xfrm>
              <a:off x="1877" y="3194"/>
              <a:ext cx="378" cy="121"/>
            </a:xfrm>
            <a:prstGeom prst="line">
              <a:avLst/>
            </a:prstGeom>
            <a:noFill/>
            <a:ln w="38100" cap="flat" cmpd="sng">
              <a:solidFill>
                <a:srgbClr val="FF3300">
                  <a:alpha val="100000"/>
                </a:srgbClr>
              </a:solidFill>
              <a:prstDash val="solid"/>
              <a:round/>
              <a:tailEnd type="stealth" w="sm" len="lg"/>
            </a:ln>
          </p:spPr>
        </p:sp>
        <p:sp>
          <p:nvSpPr>
            <p:cNvPr id="1048703" name="TextBox 1048702"/>
            <p:cNvSpPr txBox="1"/>
            <p:nvPr/>
          </p:nvSpPr>
          <p:spPr>
            <a:xfrm>
              <a:off x="2026" y="3286"/>
              <a:ext cx="387" cy="288"/>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en-US" altLang="zh-CN" i="1">
                  <a:solidFill>
                    <a:srgbClr val="FF0000"/>
                  </a:solidFill>
                  <a:effectLst>
                    <a:outerShdw blurRad="38100" dist="38100" dir="2700000" algn="tl">
                      <a:srgbClr val="C0C0C0"/>
                    </a:outerShdw>
                  </a:effectLst>
                  <a:latin typeface="Times New Roman" pitchFamily="18" charset="0"/>
                  <a:ea typeface="宋体" pitchFamily="2" charset="-122"/>
                </a:rPr>
                <a:t>F*</a:t>
              </a:r>
            </a:p>
          </p:txBody>
        </p:sp>
        <p:sp>
          <p:nvSpPr>
            <p:cNvPr id="1048704" name="TextBox 1048703"/>
            <p:cNvSpPr txBox="1"/>
            <p:nvPr/>
          </p:nvSpPr>
          <p:spPr>
            <a:xfrm>
              <a:off x="1872" y="2256"/>
              <a:ext cx="227" cy="288"/>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i="1">
                  <a:solidFill>
                    <a:srgbClr val="FF3300"/>
                  </a:solidFill>
                  <a:effectLst>
                    <a:outerShdw blurRad="38100" dist="38100" dir="2700000" algn="tl">
                      <a:srgbClr val="C0C0C0"/>
                    </a:outerShdw>
                  </a:effectLst>
                  <a:latin typeface="Times New Roman" pitchFamily="18" charset="0"/>
                  <a:ea typeface="宋体" pitchFamily="2" charset="-122"/>
                </a:rPr>
                <a:t>F</a:t>
              </a:r>
            </a:p>
          </p:txBody>
        </p:sp>
      </p:grpSp>
      <p:pic>
        <p:nvPicPr>
          <p:cNvPr id="2097183" name="图片 2097182"/>
          <p:cNvPicPr>
            <a:picLocks/>
          </p:cNvPicPr>
          <p:nvPr/>
        </p:nvPicPr>
        <p:blipFill>
          <a:blip r:embed="rId2"/>
          <a:srcRect/>
          <a:stretch>
            <a:fillRect/>
          </a:stretch>
        </p:blipFill>
        <p:spPr>
          <a:xfrm>
            <a:off x="5029200" y="1676400"/>
            <a:ext cx="1828800" cy="357187"/>
          </a:xfrm>
          <a:prstGeom prst="rect">
            <a:avLst/>
          </a:prstGeom>
          <a:noFill/>
          <a:ln>
            <a:noFill/>
          </a:ln>
        </p:spPr>
      </p:pic>
      <p:pic>
        <p:nvPicPr>
          <p:cNvPr id="2097184" name="图片 2097183"/>
          <p:cNvPicPr>
            <a:picLocks/>
          </p:cNvPicPr>
          <p:nvPr/>
        </p:nvPicPr>
        <p:blipFill>
          <a:blip r:embed="rId3"/>
          <a:srcRect/>
          <a:stretch>
            <a:fillRect/>
          </a:stretch>
        </p:blipFill>
        <p:spPr>
          <a:xfrm>
            <a:off x="5105400" y="2209800"/>
            <a:ext cx="1752600" cy="427037"/>
          </a:xfrm>
          <a:prstGeom prst="rect">
            <a:avLst/>
          </a:prstGeom>
          <a:noFill/>
          <a:ln>
            <a:noFill/>
          </a:ln>
        </p:spPr>
      </p:pic>
      <p:pic>
        <p:nvPicPr>
          <p:cNvPr id="2097185" name="图片 2097184"/>
          <p:cNvPicPr>
            <a:picLocks/>
          </p:cNvPicPr>
          <p:nvPr/>
        </p:nvPicPr>
        <p:blipFill>
          <a:blip r:embed="rId4"/>
          <a:srcRect/>
          <a:stretch>
            <a:fillRect/>
          </a:stretch>
        </p:blipFill>
        <p:spPr>
          <a:xfrm>
            <a:off x="5105400" y="3124200"/>
            <a:ext cx="1828800" cy="581025"/>
          </a:xfrm>
          <a:prstGeom prst="rect">
            <a:avLst/>
          </a:prstGeom>
          <a:noFill/>
          <a:ln>
            <a:noFill/>
          </a:ln>
        </p:spPr>
      </p:pic>
      <p:pic>
        <p:nvPicPr>
          <p:cNvPr id="2097186" name="图片 2097185"/>
          <p:cNvPicPr>
            <a:picLocks/>
          </p:cNvPicPr>
          <p:nvPr/>
        </p:nvPicPr>
        <p:blipFill>
          <a:blip r:embed="rId5"/>
          <a:srcRect/>
          <a:stretch>
            <a:fillRect/>
          </a:stretch>
        </p:blipFill>
        <p:spPr>
          <a:xfrm>
            <a:off x="4953000" y="4114800"/>
            <a:ext cx="2743200" cy="738187"/>
          </a:xfrm>
          <a:prstGeom prst="rect">
            <a:avLst/>
          </a:prstGeom>
          <a:noFill/>
          <a:ln>
            <a:noFill/>
          </a:ln>
        </p:spPr>
      </p:pic>
      <p:grpSp>
        <p:nvGrpSpPr>
          <p:cNvPr id="98" name="组合 97"/>
          <p:cNvGrpSpPr/>
          <p:nvPr/>
        </p:nvGrpSpPr>
        <p:grpSpPr>
          <a:xfrm>
            <a:off x="685800" y="457200"/>
            <a:ext cx="6172200" cy="519112"/>
            <a:chOff x="432" y="288"/>
            <a:chExt cx="3888" cy="327"/>
          </a:xfrm>
        </p:grpSpPr>
        <p:sp>
          <p:nvSpPr>
            <p:cNvPr id="1048705" name="TextBox 1048704"/>
            <p:cNvSpPr txBox="1"/>
            <p:nvPr/>
          </p:nvSpPr>
          <p:spPr>
            <a:xfrm>
              <a:off x="432" y="288"/>
              <a:ext cx="3888" cy="327"/>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800" dirty="0">
                  <a:latin typeface="楷体_GB2312" pitchFamily="49" charset="-122"/>
                </a:rPr>
                <a:t>§14.1 </a:t>
              </a:r>
              <a:r>
                <a:rPr lang="zh-CN" altLang="en-US" sz="2800" dirty="0">
                  <a:latin typeface="楷体_GB2312" pitchFamily="49" charset="-122"/>
                </a:rPr>
                <a:t>惯性力</a:t>
              </a:r>
              <a:r>
                <a:rPr lang="zh-CN" altLang="en-US" sz="2800" dirty="0"/>
                <a:t>   质点</a:t>
              </a:r>
              <a:r>
                <a:rPr lang="zh-CN" altLang="en-US" sz="2800" dirty="0" smtClean="0"/>
                <a:t>的达朗贝尔原理</a:t>
              </a:r>
              <a:r>
                <a:rPr lang="zh-CN" altLang="zh-CN" sz="2800" dirty="0" smtClean="0">
                  <a:ea typeface="宋体" pitchFamily="2" charset="-122"/>
                </a:rPr>
                <a:t> </a:t>
              </a:r>
              <a:endParaRPr lang="zh-CN" altLang="zh-CN" sz="2800" dirty="0">
                <a:ea typeface="宋体" pitchFamily="2" charset="-122"/>
              </a:endParaRPr>
            </a:p>
          </p:txBody>
        </p:sp>
        <p:pic>
          <p:nvPicPr>
            <p:cNvPr id="2097187" name="图片 2097186"/>
            <p:cNvPicPr>
              <a:picLocks/>
            </p:cNvPicPr>
            <p:nvPr/>
          </p:nvPicPr>
          <p:blipFill>
            <a:blip r:embed="rId6"/>
            <a:srcRect/>
            <a:stretch>
              <a:fillRect/>
            </a:stretch>
          </p:blipFill>
          <p:spPr>
            <a:xfrm>
              <a:off x="1968" y="366"/>
              <a:ext cx="158" cy="210"/>
            </a:xfrm>
            <a:prstGeom prst="rect">
              <a:avLst/>
            </a:prstGeom>
            <a:noFill/>
            <a:ln>
              <a:noFill/>
            </a:ln>
          </p:spPr>
        </p:pic>
      </p:gr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971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9718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867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09718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097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6" name="标题 1048705"/>
          <p:cNvSpPr>
            <a:spLocks noGrp="1"/>
          </p:cNvSpPr>
          <p:nvPr>
            <p:ph type="ctrTitle"/>
          </p:nvPr>
        </p:nvSpPr>
        <p:spPr>
          <a:xfrm>
            <a:off x="685800" y="2130425"/>
            <a:ext cx="7772400" cy="1470025"/>
          </a:xfrm>
          <a:prstGeom prst="rect">
            <a:avLst/>
          </a:prstGeom>
          <a:noFill/>
          <a:ln>
            <a:noFill/>
          </a:ln>
        </p:spPr>
        <p:txBody>
          <a:bodyPr lIns="91440" tIns="45720" rIns="91440" bIns="45720" anchor="ctr"/>
          <a:lstStyle>
            <a:lvl1pPr algn="ctr">
              <a:defRPr sz="4400"/>
            </a:lvl1pPr>
          </a:lstStyle>
          <a:p>
            <a:pPr lvl="0" eaLnBrk="1" latinLnBrk="1" hangingPunct="1"/>
            <a:r>
              <a:rPr lang="en-US" altLang="zh-CN" dirty="0">
                <a:latin typeface="楷体_GB2312" pitchFamily="49" charset="-122"/>
              </a:rPr>
              <a:t>§14.2 </a:t>
            </a:r>
            <a:r>
              <a:rPr lang="zh-CN" altLang="en-US" dirty="0">
                <a:latin typeface="楷体_GB2312" pitchFamily="49" charset="-122"/>
              </a:rPr>
              <a:t>质点系</a:t>
            </a:r>
            <a:r>
              <a:rPr lang="zh-CN" altLang="en-US" dirty="0" smtClean="0"/>
              <a:t>的达朗贝尔原理</a:t>
            </a:r>
            <a:endParaRPr lang="zh-CN" altLang="en-US" dirty="0"/>
          </a:p>
        </p:txBody>
      </p:sp>
    </p:spTree>
  </p:cSld>
  <p:clrMapOvr>
    <a:masterClrMapping/>
  </p:clrMapOvr>
  <p:transition>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8" name="图片 2097187"/>
          <p:cNvPicPr>
            <a:picLocks/>
          </p:cNvPicPr>
          <p:nvPr/>
        </p:nvPicPr>
        <p:blipFill>
          <a:blip r:embed="rId2"/>
          <a:srcRect/>
          <a:stretch>
            <a:fillRect/>
          </a:stretch>
        </p:blipFill>
        <p:spPr>
          <a:xfrm>
            <a:off x="3916362" y="4329112"/>
            <a:ext cx="2979737" cy="431800"/>
          </a:xfrm>
          <a:prstGeom prst="rect">
            <a:avLst/>
          </a:prstGeom>
          <a:noFill/>
          <a:ln>
            <a:noFill/>
          </a:ln>
        </p:spPr>
      </p:pic>
      <p:sp>
        <p:nvSpPr>
          <p:cNvPr id="1048707" name="TextBox 1048706"/>
          <p:cNvSpPr txBox="1"/>
          <p:nvPr/>
        </p:nvSpPr>
        <p:spPr>
          <a:xfrm>
            <a:off x="685800" y="1220787"/>
            <a:ext cx="4081462" cy="46196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a:t>作用于第</a:t>
            </a:r>
            <a:r>
              <a:rPr lang="en-US" altLang="zh-CN" i="1">
                <a:latin typeface="Times New Roman" pitchFamily="18" charset="0"/>
                <a:ea typeface="Times New Roman" pitchFamily="18" charset="0"/>
              </a:rPr>
              <a:t>i</a:t>
            </a:r>
            <a:r>
              <a:rPr lang="zh-CN" altLang="en-US" i="1">
                <a:latin typeface="Times New Roman" pitchFamily="18" charset="0"/>
                <a:ea typeface="Times New Roman" pitchFamily="18" charset="0"/>
              </a:rPr>
              <a:t> </a:t>
            </a:r>
            <a:r>
              <a:rPr lang="zh-CN" altLang="en-US"/>
              <a:t>个质点上的力</a:t>
            </a:r>
          </a:p>
        </p:txBody>
      </p:sp>
      <p:pic>
        <p:nvPicPr>
          <p:cNvPr id="2097189" name="图片 2097188"/>
          <p:cNvPicPr>
            <a:picLocks/>
          </p:cNvPicPr>
          <p:nvPr/>
        </p:nvPicPr>
        <p:blipFill>
          <a:blip r:embed="rId3"/>
          <a:srcRect/>
          <a:stretch>
            <a:fillRect/>
          </a:stretch>
        </p:blipFill>
        <p:spPr>
          <a:xfrm>
            <a:off x="6243637" y="1019175"/>
            <a:ext cx="533400" cy="433387"/>
          </a:xfrm>
          <a:prstGeom prst="rect">
            <a:avLst/>
          </a:prstGeom>
          <a:noFill/>
          <a:ln>
            <a:noFill/>
          </a:ln>
        </p:spPr>
      </p:pic>
      <p:pic>
        <p:nvPicPr>
          <p:cNvPr id="2097190" name="图片 2097189"/>
          <p:cNvPicPr>
            <a:picLocks/>
          </p:cNvPicPr>
          <p:nvPr/>
        </p:nvPicPr>
        <p:blipFill>
          <a:blip r:embed="rId4"/>
          <a:srcRect/>
          <a:stretch>
            <a:fillRect/>
          </a:stretch>
        </p:blipFill>
        <p:spPr>
          <a:xfrm>
            <a:off x="6243637" y="1452562"/>
            <a:ext cx="533400" cy="457200"/>
          </a:xfrm>
          <a:prstGeom prst="rect">
            <a:avLst/>
          </a:prstGeom>
          <a:noFill/>
          <a:ln>
            <a:noFill/>
          </a:ln>
        </p:spPr>
      </p:pic>
      <p:pic>
        <p:nvPicPr>
          <p:cNvPr id="2097191" name="图片 2097190"/>
          <p:cNvPicPr>
            <a:picLocks/>
          </p:cNvPicPr>
          <p:nvPr/>
        </p:nvPicPr>
        <p:blipFill>
          <a:blip r:embed="rId5"/>
          <a:srcRect/>
          <a:stretch>
            <a:fillRect/>
          </a:stretch>
        </p:blipFill>
        <p:spPr>
          <a:xfrm>
            <a:off x="2971800" y="2514600"/>
            <a:ext cx="4495800" cy="520700"/>
          </a:xfrm>
          <a:prstGeom prst="rect">
            <a:avLst/>
          </a:prstGeom>
          <a:noFill/>
          <a:ln>
            <a:noFill/>
          </a:ln>
        </p:spPr>
      </p:pic>
      <p:sp>
        <p:nvSpPr>
          <p:cNvPr id="1048708" name="TextBox 1048707"/>
          <p:cNvSpPr txBox="1"/>
          <p:nvPr/>
        </p:nvSpPr>
        <p:spPr>
          <a:xfrm>
            <a:off x="701675" y="1930400"/>
            <a:ext cx="8382000" cy="46196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dirty="0"/>
              <a:t>每个质点作用的外力、内力和惯性力在形式上组成平衡力系</a:t>
            </a:r>
          </a:p>
        </p:txBody>
      </p:sp>
      <p:sp>
        <p:nvSpPr>
          <p:cNvPr id="1048709" name="TextBox 1048708"/>
          <p:cNvSpPr txBox="1"/>
          <p:nvPr/>
        </p:nvSpPr>
        <p:spPr>
          <a:xfrm>
            <a:off x="3741737" y="3200400"/>
            <a:ext cx="4165600" cy="46196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a:solidFill>
                  <a:srgbClr val="0000FF"/>
                </a:solidFill>
              </a:rPr>
              <a:t>力系的主矢等于零</a:t>
            </a:r>
          </a:p>
        </p:txBody>
      </p:sp>
      <p:sp>
        <p:nvSpPr>
          <p:cNvPr id="1048710" name="矩形 1048709"/>
          <p:cNvSpPr/>
          <p:nvPr/>
        </p:nvSpPr>
        <p:spPr>
          <a:xfrm>
            <a:off x="541337" y="3422650"/>
            <a:ext cx="3251200" cy="46196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ctr" eaLnBrk="1" latinLnBrk="1" hangingPunct="1"/>
            <a:r>
              <a:rPr lang="zh-CN" altLang="en-US" dirty="0">
                <a:solidFill>
                  <a:srgbClr val="0000FF"/>
                </a:solidFill>
              </a:rPr>
              <a:t>空间任意力系平衡</a:t>
            </a:r>
          </a:p>
        </p:txBody>
      </p:sp>
      <p:pic>
        <p:nvPicPr>
          <p:cNvPr id="2097192" name="图片 2097191"/>
          <p:cNvPicPr>
            <a:picLocks/>
          </p:cNvPicPr>
          <p:nvPr/>
        </p:nvPicPr>
        <p:blipFill>
          <a:blip r:embed="rId6"/>
          <a:srcRect/>
          <a:stretch>
            <a:fillRect/>
          </a:stretch>
        </p:blipFill>
        <p:spPr>
          <a:xfrm>
            <a:off x="3862387" y="4875212"/>
            <a:ext cx="4953000" cy="458787"/>
          </a:xfrm>
          <a:prstGeom prst="rect">
            <a:avLst/>
          </a:prstGeom>
          <a:noFill/>
          <a:ln>
            <a:noFill/>
          </a:ln>
        </p:spPr>
      </p:pic>
      <p:sp>
        <p:nvSpPr>
          <p:cNvPr id="1048711" name="左大括号 1048710"/>
          <p:cNvSpPr/>
          <p:nvPr/>
        </p:nvSpPr>
        <p:spPr>
          <a:xfrm>
            <a:off x="3622675" y="4298950"/>
            <a:ext cx="152400" cy="990600"/>
          </a:xfrm>
          <a:prstGeom prst="leftBrace">
            <a:avLst>
              <a:gd name="adj1" fmla="val 8335"/>
              <a:gd name="adj2" fmla="val 50000"/>
            </a:avLst>
          </a:prstGeom>
          <a:noFill/>
          <a:ln w="9525" cap="flat" cmpd="sng">
            <a:solidFill>
              <a:schemeClr val="dk1">
                <a:alpha val="100000"/>
              </a:schemeClr>
            </a:solidFill>
            <a:prstDash val="solid"/>
            <a:round/>
          </a:ln>
        </p:spPr>
        <p:txBody>
          <a:bodyPr lIns="91440" tIns="45720" rIns="91440" bIns="45720" anchor="t"/>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712" name="矩形 1048711"/>
          <p:cNvSpPr/>
          <p:nvPr/>
        </p:nvSpPr>
        <p:spPr>
          <a:xfrm>
            <a:off x="4267200" y="990600"/>
            <a:ext cx="1731962" cy="46196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a:solidFill>
                  <a:srgbClr val="000000"/>
                </a:solidFill>
              </a:rPr>
              <a:t>外力的合力</a:t>
            </a:r>
          </a:p>
        </p:txBody>
      </p:sp>
      <p:sp>
        <p:nvSpPr>
          <p:cNvPr id="1048713" name="矩形 1048712"/>
          <p:cNvSpPr/>
          <p:nvPr/>
        </p:nvSpPr>
        <p:spPr>
          <a:xfrm>
            <a:off x="4267200" y="1452562"/>
            <a:ext cx="1816100" cy="46196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a:solidFill>
                  <a:srgbClr val="000000"/>
                </a:solidFill>
              </a:rPr>
              <a:t>内力的合力 </a:t>
            </a:r>
          </a:p>
        </p:txBody>
      </p:sp>
      <p:sp>
        <p:nvSpPr>
          <p:cNvPr id="1048714" name="左大括号 1048713"/>
          <p:cNvSpPr/>
          <p:nvPr/>
        </p:nvSpPr>
        <p:spPr>
          <a:xfrm>
            <a:off x="4114800" y="1143000"/>
            <a:ext cx="152400" cy="609600"/>
          </a:xfrm>
          <a:prstGeom prst="leftBrace">
            <a:avLst>
              <a:gd name="adj1" fmla="val 8333"/>
              <a:gd name="adj2" fmla="val 50000"/>
            </a:avLst>
          </a:prstGeom>
          <a:noFill/>
          <a:ln w="9525" cap="flat" cmpd="sng">
            <a:solidFill>
              <a:schemeClr val="dk1">
                <a:alpha val="100000"/>
              </a:schemeClr>
            </a:solidFill>
            <a:prstDash val="solid"/>
            <a:round/>
          </a:ln>
        </p:spPr>
        <p:txBody>
          <a:bodyPr lIns="91440" tIns="45720" rIns="91440" bIns="45720" anchor="t"/>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715" name="矩形 1048714"/>
          <p:cNvSpPr/>
          <p:nvPr/>
        </p:nvSpPr>
        <p:spPr>
          <a:xfrm>
            <a:off x="3741737" y="3667125"/>
            <a:ext cx="4189412" cy="460375"/>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a:solidFill>
                  <a:srgbClr val="0000FF"/>
                </a:solidFill>
              </a:rPr>
              <a:t>对于任一点的主矩等于零</a:t>
            </a:r>
          </a:p>
        </p:txBody>
      </p:sp>
      <p:sp>
        <p:nvSpPr>
          <p:cNvPr id="1048716" name="左大括号 1048715"/>
          <p:cNvSpPr/>
          <p:nvPr/>
        </p:nvSpPr>
        <p:spPr>
          <a:xfrm>
            <a:off x="3605212" y="3348037"/>
            <a:ext cx="152400" cy="609600"/>
          </a:xfrm>
          <a:prstGeom prst="leftBrace">
            <a:avLst>
              <a:gd name="adj1" fmla="val 8333"/>
              <a:gd name="adj2" fmla="val 50000"/>
            </a:avLst>
          </a:prstGeom>
          <a:noFill/>
          <a:ln w="9525" cap="flat" cmpd="sng">
            <a:solidFill>
              <a:schemeClr val="dk1">
                <a:alpha val="100000"/>
              </a:schemeClr>
            </a:solidFill>
            <a:prstDash val="solid"/>
            <a:round/>
          </a:ln>
        </p:spPr>
        <p:txBody>
          <a:bodyPr lIns="91440" tIns="45720" rIns="91440" bIns="45720" anchor="t"/>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717" name="TextBox 1048716"/>
          <p:cNvSpPr txBox="1"/>
          <p:nvPr/>
        </p:nvSpPr>
        <p:spPr>
          <a:xfrm>
            <a:off x="4859337" y="4237037"/>
            <a:ext cx="838200" cy="522287"/>
          </a:xfrm>
          <a:prstGeom prst="rect">
            <a:avLst/>
          </a:prstGeom>
          <a:solidFill>
            <a:schemeClr val="lt1"/>
          </a:solid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ctr" eaLnBrk="1" latinLnBrk="1" hangingPunct="1"/>
            <a:r>
              <a:rPr lang="en-US" altLang="zh-CN" sz="2800" dirty="0">
                <a:solidFill>
                  <a:srgbClr val="FF0000"/>
                </a:solidFill>
                <a:latin typeface="Times New Roman" pitchFamily="18" charset="0"/>
                <a:ea typeface="Times New Roman" pitchFamily="18" charset="0"/>
              </a:rPr>
              <a:t>0</a:t>
            </a:r>
          </a:p>
        </p:txBody>
      </p:sp>
      <p:sp>
        <p:nvSpPr>
          <p:cNvPr id="1048718" name="TextBox 1048717"/>
          <p:cNvSpPr txBox="1"/>
          <p:nvPr/>
        </p:nvSpPr>
        <p:spPr>
          <a:xfrm>
            <a:off x="5502275" y="4805362"/>
            <a:ext cx="1363662" cy="522287"/>
          </a:xfrm>
          <a:prstGeom prst="rect">
            <a:avLst/>
          </a:prstGeom>
          <a:solidFill>
            <a:schemeClr val="lt1"/>
          </a:solid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ctr" eaLnBrk="1" latinLnBrk="1" hangingPunct="1"/>
            <a:r>
              <a:rPr lang="en-US" altLang="zh-CN" sz="2800" dirty="0">
                <a:solidFill>
                  <a:srgbClr val="FF0000"/>
                </a:solidFill>
                <a:latin typeface="Times New Roman" pitchFamily="18" charset="0"/>
                <a:ea typeface="Times New Roman" pitchFamily="18" charset="0"/>
              </a:rPr>
              <a:t>0</a:t>
            </a:r>
          </a:p>
        </p:txBody>
      </p:sp>
      <p:sp>
        <p:nvSpPr>
          <p:cNvPr id="1048719" name="TextBox 1048718"/>
          <p:cNvSpPr txBox="1"/>
          <p:nvPr/>
        </p:nvSpPr>
        <p:spPr>
          <a:xfrm>
            <a:off x="701675" y="5638800"/>
            <a:ext cx="8382000" cy="83026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dirty="0" smtClean="0">
                <a:solidFill>
                  <a:srgbClr val="FF0066"/>
                </a:solidFill>
              </a:rPr>
              <a:t>质点系达朗贝尔原理</a:t>
            </a:r>
            <a:r>
              <a:rPr lang="en-US" altLang="zh-CN" dirty="0">
                <a:solidFill>
                  <a:srgbClr val="FF0066"/>
                </a:solidFill>
              </a:rPr>
              <a:t>:</a:t>
            </a:r>
            <a:r>
              <a:rPr lang="zh-CN" altLang="en-US" dirty="0"/>
              <a:t>作用在质点系上的外力和虚加在每个质点上的惯性力在形式上组成平衡力系</a:t>
            </a: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7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971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870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487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487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487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9718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9719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487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487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487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487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8" grpId="0"/>
      <p:bldP spid="1048709" grpId="0"/>
      <p:bldP spid="1048710" grpId="0"/>
      <p:bldP spid="1048711" grpId="0" animBg="1"/>
      <p:bldP spid="1048715" grpId="0"/>
      <p:bldP spid="1048716" grpId="0" animBg="1"/>
      <p:bldP spid="1048717" grpId="0" animBg="1"/>
      <p:bldP spid="1048718" grpId="0" animBg="1"/>
      <p:bldP spid="10487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3" name="图片 2097192"/>
          <p:cNvPicPr>
            <a:picLocks/>
          </p:cNvPicPr>
          <p:nvPr/>
        </p:nvPicPr>
        <p:blipFill>
          <a:blip r:embed="rId2"/>
          <a:srcRect/>
          <a:stretch>
            <a:fillRect/>
          </a:stretch>
        </p:blipFill>
        <p:spPr>
          <a:xfrm>
            <a:off x="3276600" y="1981200"/>
            <a:ext cx="914400" cy="198437"/>
          </a:xfrm>
          <a:prstGeom prst="rect">
            <a:avLst/>
          </a:prstGeom>
          <a:noFill/>
          <a:ln>
            <a:noFill/>
          </a:ln>
        </p:spPr>
      </p:pic>
      <p:pic>
        <p:nvPicPr>
          <p:cNvPr id="2097194" name="图片 2097193"/>
          <p:cNvPicPr>
            <a:picLocks/>
          </p:cNvPicPr>
          <p:nvPr/>
        </p:nvPicPr>
        <p:blipFill>
          <a:blip r:embed="rId3"/>
          <a:srcRect/>
          <a:stretch>
            <a:fillRect/>
          </a:stretch>
        </p:blipFill>
        <p:spPr>
          <a:xfrm>
            <a:off x="990600" y="1189037"/>
            <a:ext cx="3609975" cy="990600"/>
          </a:xfrm>
          <a:prstGeom prst="rect">
            <a:avLst/>
          </a:prstGeom>
          <a:noFill/>
          <a:ln>
            <a:noFill/>
          </a:ln>
        </p:spPr>
      </p:pic>
      <p:sp>
        <p:nvSpPr>
          <p:cNvPr id="1048720" name="矩形 1048719"/>
          <p:cNvSpPr/>
          <p:nvPr/>
        </p:nvSpPr>
        <p:spPr>
          <a:xfrm>
            <a:off x="685800" y="457200"/>
            <a:ext cx="5010150" cy="5191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800" dirty="0">
                <a:latin typeface="楷体_GB2312" pitchFamily="49" charset="-122"/>
              </a:rPr>
              <a:t>§14.2 </a:t>
            </a:r>
            <a:r>
              <a:rPr lang="zh-CN" altLang="en-US" sz="2800" dirty="0">
                <a:latin typeface="楷体_GB2312" pitchFamily="49" charset="-122"/>
              </a:rPr>
              <a:t>质点系</a:t>
            </a:r>
            <a:r>
              <a:rPr lang="zh-CN" altLang="zh-CN" sz="2800" dirty="0" smtClean="0"/>
              <a:t>的</a:t>
            </a:r>
            <a:r>
              <a:rPr lang="zh-CN" altLang="en-US" sz="2800" dirty="0" smtClean="0"/>
              <a:t>达朗贝尔</a:t>
            </a:r>
            <a:r>
              <a:rPr lang="zh-CN" altLang="zh-CN" sz="2800" dirty="0" smtClean="0"/>
              <a:t>原理</a:t>
            </a:r>
            <a:endParaRPr lang="zh-CN" altLang="zh-CN" sz="2800" dirty="0"/>
          </a:p>
        </p:txBody>
      </p:sp>
      <p:sp>
        <p:nvSpPr>
          <p:cNvPr id="1048721" name="矩形 1048720"/>
          <p:cNvSpPr/>
          <p:nvPr/>
        </p:nvSpPr>
        <p:spPr>
          <a:xfrm>
            <a:off x="1984375" y="2755900"/>
            <a:ext cx="1241425" cy="46196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a:solidFill>
                  <a:srgbClr val="000000"/>
                </a:solidFill>
              </a:rPr>
              <a:t>主动力</a:t>
            </a:r>
          </a:p>
        </p:txBody>
      </p:sp>
      <p:sp>
        <p:nvSpPr>
          <p:cNvPr id="1048722" name="矩形 1048721"/>
          <p:cNvSpPr/>
          <p:nvPr/>
        </p:nvSpPr>
        <p:spPr>
          <a:xfrm>
            <a:off x="1981200" y="3211512"/>
            <a:ext cx="1112837" cy="46196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a:solidFill>
                  <a:srgbClr val="000000"/>
                </a:solidFill>
              </a:rPr>
              <a:t>约束力</a:t>
            </a:r>
          </a:p>
        </p:txBody>
      </p:sp>
      <p:sp>
        <p:nvSpPr>
          <p:cNvPr id="1048723" name="左大括号 1048722"/>
          <p:cNvSpPr/>
          <p:nvPr/>
        </p:nvSpPr>
        <p:spPr>
          <a:xfrm>
            <a:off x="1744662" y="2897187"/>
            <a:ext cx="171450" cy="641350"/>
          </a:xfrm>
          <a:prstGeom prst="leftBrace">
            <a:avLst>
              <a:gd name="adj1" fmla="val 8347"/>
              <a:gd name="adj2" fmla="val 50000"/>
            </a:avLst>
          </a:prstGeom>
          <a:noFill/>
          <a:ln w="9525" cap="flat" cmpd="sng">
            <a:solidFill>
              <a:schemeClr val="dk1">
                <a:alpha val="100000"/>
              </a:schemeClr>
            </a:solidFill>
            <a:prstDash val="solid"/>
            <a:round/>
          </a:ln>
        </p:spPr>
        <p:txBody>
          <a:bodyPr lIns="91440" tIns="45720" rIns="91440" bIns="45720" anchor="t"/>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724" name="TextBox 1048723"/>
          <p:cNvSpPr txBox="1"/>
          <p:nvPr/>
        </p:nvSpPr>
        <p:spPr>
          <a:xfrm>
            <a:off x="762000" y="2955925"/>
            <a:ext cx="990600" cy="523875"/>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a:latin typeface="Times New Roman" pitchFamily="18" charset="0"/>
                <a:ea typeface="Times New Roman" pitchFamily="18" charset="0"/>
              </a:rPr>
              <a:t>外力</a:t>
            </a:r>
          </a:p>
        </p:txBody>
      </p:sp>
      <p:pic>
        <p:nvPicPr>
          <p:cNvPr id="2097195" name="图片 2097194"/>
          <p:cNvPicPr>
            <a:picLocks/>
          </p:cNvPicPr>
          <p:nvPr/>
        </p:nvPicPr>
        <p:blipFill>
          <a:blip r:embed="rId4"/>
          <a:srcRect/>
          <a:stretch>
            <a:fillRect/>
          </a:stretch>
        </p:blipFill>
        <p:spPr>
          <a:xfrm>
            <a:off x="3214687" y="2784475"/>
            <a:ext cx="346075" cy="409575"/>
          </a:xfrm>
          <a:prstGeom prst="rect">
            <a:avLst/>
          </a:prstGeom>
          <a:noFill/>
          <a:ln>
            <a:noFill/>
          </a:ln>
        </p:spPr>
      </p:pic>
      <p:pic>
        <p:nvPicPr>
          <p:cNvPr id="2097196" name="图片 2097195"/>
          <p:cNvPicPr>
            <a:picLocks/>
          </p:cNvPicPr>
          <p:nvPr/>
        </p:nvPicPr>
        <p:blipFill>
          <a:blip r:embed="rId5"/>
          <a:srcRect/>
          <a:stretch>
            <a:fillRect/>
          </a:stretch>
        </p:blipFill>
        <p:spPr>
          <a:xfrm>
            <a:off x="3201987" y="3254375"/>
            <a:ext cx="388937" cy="411162"/>
          </a:xfrm>
          <a:prstGeom prst="rect">
            <a:avLst/>
          </a:prstGeom>
          <a:noFill/>
          <a:ln>
            <a:noFill/>
          </a:ln>
        </p:spPr>
      </p:pic>
      <p:pic>
        <p:nvPicPr>
          <p:cNvPr id="2097197" name="图片 2097196"/>
          <p:cNvPicPr>
            <a:picLocks/>
          </p:cNvPicPr>
          <p:nvPr/>
        </p:nvPicPr>
        <p:blipFill>
          <a:blip r:embed="rId6"/>
          <a:srcRect/>
          <a:stretch>
            <a:fillRect/>
          </a:stretch>
        </p:blipFill>
        <p:spPr>
          <a:xfrm>
            <a:off x="4648200" y="2681287"/>
            <a:ext cx="2786062" cy="431800"/>
          </a:xfrm>
          <a:prstGeom prst="rect">
            <a:avLst/>
          </a:prstGeom>
          <a:noFill/>
          <a:ln>
            <a:noFill/>
          </a:ln>
        </p:spPr>
      </p:pic>
      <p:pic>
        <p:nvPicPr>
          <p:cNvPr id="2097198" name="图片 2097197"/>
          <p:cNvPicPr>
            <a:picLocks/>
          </p:cNvPicPr>
          <p:nvPr/>
        </p:nvPicPr>
        <p:blipFill>
          <a:blip r:embed="rId7"/>
          <a:srcRect/>
          <a:stretch>
            <a:fillRect/>
          </a:stretch>
        </p:blipFill>
        <p:spPr>
          <a:xfrm>
            <a:off x="4621212" y="3263900"/>
            <a:ext cx="4514850" cy="431800"/>
          </a:xfrm>
          <a:prstGeom prst="rect">
            <a:avLst/>
          </a:prstGeom>
          <a:noFill/>
          <a:ln>
            <a:noFill/>
          </a:ln>
        </p:spPr>
      </p:pic>
      <p:sp>
        <p:nvSpPr>
          <p:cNvPr id="1048725" name="右箭头 1048724"/>
          <p:cNvSpPr/>
          <p:nvPr/>
        </p:nvSpPr>
        <p:spPr>
          <a:xfrm>
            <a:off x="3937000" y="3065462"/>
            <a:ext cx="304800" cy="228600"/>
          </a:xfrm>
          <a:prstGeom prst="rightArrow">
            <a:avLst>
              <a:gd name="adj1" fmla="val 50000"/>
              <a:gd name="adj2" fmla="val 50000"/>
            </a:avLst>
          </a:prstGeom>
          <a:solidFill>
            <a:schemeClr val="accent1"/>
          </a:solidFill>
          <a:ln w="9525" cap="flat" cmpd="sng">
            <a:solidFill>
              <a:schemeClr val="dk1">
                <a:alpha val="100000"/>
              </a:schemeClr>
            </a:solidFill>
            <a:prstDash val="solid"/>
            <a:round/>
          </a:ln>
        </p:spPr>
        <p:txBody>
          <a:bodyPr lIns="91440" tIns="45720" rIns="91440" bIns="45720" anchor="t"/>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726" name="左大括号 1048725"/>
          <p:cNvSpPr/>
          <p:nvPr/>
        </p:nvSpPr>
        <p:spPr>
          <a:xfrm>
            <a:off x="4351337" y="2795587"/>
            <a:ext cx="152400" cy="776287"/>
          </a:xfrm>
          <a:prstGeom prst="leftBrace">
            <a:avLst>
              <a:gd name="adj1" fmla="val 8348"/>
              <a:gd name="adj2" fmla="val 50000"/>
            </a:avLst>
          </a:prstGeom>
          <a:noFill/>
          <a:ln w="9525" cap="flat" cmpd="sng">
            <a:solidFill>
              <a:schemeClr val="dk1">
                <a:alpha val="100000"/>
              </a:schemeClr>
            </a:solidFill>
            <a:prstDash val="solid"/>
            <a:round/>
          </a:ln>
        </p:spPr>
        <p:txBody>
          <a:bodyPr lIns="91440" tIns="45720" rIns="91440" bIns="45720" anchor="t"/>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727" name="TextBox 1048726"/>
          <p:cNvSpPr txBox="1"/>
          <p:nvPr/>
        </p:nvSpPr>
        <p:spPr>
          <a:xfrm>
            <a:off x="838200" y="4275137"/>
            <a:ext cx="8397875" cy="83026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dirty="0">
                <a:solidFill>
                  <a:srgbClr val="FF0066"/>
                </a:solidFill>
              </a:rPr>
              <a:t>质点系</a:t>
            </a:r>
            <a:r>
              <a:rPr lang="zh-CN" altLang="en-US" dirty="0" smtClean="0">
                <a:solidFill>
                  <a:srgbClr val="FF0066"/>
                </a:solidFill>
              </a:rPr>
              <a:t>的达朗贝尔原理</a:t>
            </a:r>
            <a:r>
              <a:rPr lang="en-US" altLang="zh-CN" dirty="0">
                <a:solidFill>
                  <a:srgbClr val="FF0066"/>
                </a:solidFill>
              </a:rPr>
              <a:t>:</a:t>
            </a:r>
            <a:r>
              <a:rPr lang="zh-CN" altLang="en-US" dirty="0"/>
              <a:t>质点系中每个质点上作用的主动力、约束力和它的惯性力在形式上组成平衡力系</a:t>
            </a:r>
          </a:p>
        </p:txBody>
      </p:sp>
      <p:sp>
        <p:nvSpPr>
          <p:cNvPr id="1048728" name="矩形 1048727"/>
          <p:cNvSpPr/>
          <p:nvPr/>
        </p:nvSpPr>
        <p:spPr>
          <a:xfrm>
            <a:off x="4953000" y="1223962"/>
            <a:ext cx="2895600" cy="460375"/>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a:solidFill>
                  <a:srgbClr val="FF0000"/>
                </a:solidFill>
              </a:rPr>
              <a:t>惯性力系的主矢</a:t>
            </a:r>
          </a:p>
        </p:txBody>
      </p:sp>
      <p:sp>
        <p:nvSpPr>
          <p:cNvPr id="1048729" name="矩形 1048728"/>
          <p:cNvSpPr/>
          <p:nvPr/>
        </p:nvSpPr>
        <p:spPr>
          <a:xfrm>
            <a:off x="4953000" y="1684337"/>
            <a:ext cx="3657600" cy="46196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a:solidFill>
                  <a:srgbClr val="FF0000"/>
                </a:solidFill>
              </a:rPr>
              <a:t>惯性力系对点</a:t>
            </a:r>
            <a:r>
              <a:rPr lang="en-US" altLang="zh-CN" i="1">
                <a:solidFill>
                  <a:srgbClr val="FF0000"/>
                </a:solidFill>
                <a:latin typeface="Times New Roman" pitchFamily="18" charset="0"/>
                <a:ea typeface="Times New Roman" pitchFamily="18" charset="0"/>
              </a:rPr>
              <a:t>O</a:t>
            </a:r>
            <a:r>
              <a:rPr lang="zh-CN" altLang="en-US">
                <a:solidFill>
                  <a:srgbClr val="FF0000"/>
                </a:solidFill>
              </a:rPr>
              <a:t> 的主矩</a:t>
            </a:r>
          </a:p>
        </p:txBody>
      </p:sp>
      <p:sp>
        <p:nvSpPr>
          <p:cNvPr id="1048730" name="椭圆 1048729"/>
          <p:cNvSpPr/>
          <p:nvPr/>
        </p:nvSpPr>
        <p:spPr>
          <a:xfrm>
            <a:off x="2590800" y="1198562"/>
            <a:ext cx="838200" cy="469900"/>
          </a:xfrm>
          <a:prstGeom prst="ellipse">
            <a:avLst/>
          </a:prstGeom>
          <a:noFill/>
          <a:ln w="9525" cap="flat" cmpd="sng">
            <a:solidFill>
              <a:srgbClr val="FF0000">
                <a:alpha val="100000"/>
              </a:srgbClr>
            </a:solidFill>
            <a:prstDash val="solid"/>
            <a:round/>
          </a:ln>
        </p:spPr>
        <p:txBody>
          <a:bodyPr lIns="91440" tIns="45720" rIns="91440" bIns="45720" anchor="t"/>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731" name="椭圆 1048730"/>
          <p:cNvSpPr/>
          <p:nvPr/>
        </p:nvSpPr>
        <p:spPr>
          <a:xfrm>
            <a:off x="2605087" y="1652587"/>
            <a:ext cx="1433512" cy="542925"/>
          </a:xfrm>
          <a:prstGeom prst="ellipse">
            <a:avLst/>
          </a:prstGeom>
          <a:noFill/>
          <a:ln w="9525" cap="flat" cmpd="sng">
            <a:solidFill>
              <a:srgbClr val="FF0000">
                <a:alpha val="100000"/>
              </a:srgbClr>
            </a:solidFill>
            <a:prstDash val="solid"/>
            <a:round/>
          </a:ln>
        </p:spPr>
        <p:txBody>
          <a:bodyPr lIns="91440" tIns="45720" rIns="91440" bIns="45720" anchor="t"/>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97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87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487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487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487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487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487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487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487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9719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971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9719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9719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487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487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487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1" grpId="0"/>
      <p:bldP spid="1048722" grpId="0"/>
      <p:bldP spid="1048723" grpId="0" animBg="1"/>
      <p:bldP spid="1048724" grpId="0"/>
      <p:bldP spid="1048725" grpId="0" animBg="1"/>
      <p:bldP spid="1048726" grpId="0" animBg="1"/>
      <p:bldP spid="1048727" grpId="0"/>
      <p:bldP spid="1048728" grpId="0"/>
      <p:bldP spid="1048729" grpId="0"/>
      <p:bldP spid="1048730" grpId="0" animBg="1"/>
      <p:bldP spid="10487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2" name="TextBox 1048731"/>
          <p:cNvSpPr txBox="1"/>
          <p:nvPr/>
        </p:nvSpPr>
        <p:spPr>
          <a:xfrm>
            <a:off x="4038600" y="1233487"/>
            <a:ext cx="4997896" cy="4727448"/>
          </a:xfrm>
          <a:prstGeom prst="rect">
            <a:avLst/>
          </a:prstGeom>
          <a:noFill/>
          <a:ln>
            <a:noFill/>
          </a:ln>
        </p:spPr>
        <p:txBody>
          <a:bodyPr wrap="squar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just" eaLnBrk="1" latinLnBrk="1" hangingPunct="1">
              <a:lnSpc>
                <a:spcPct val="130000"/>
              </a:lnSpc>
            </a:pPr>
            <a:r>
              <a:rPr lang="zh-CN" altLang="en-US" sz="2800" dirty="0">
                <a:solidFill>
                  <a:schemeClr val="lt2"/>
                </a:solidFill>
                <a:latin typeface="Times New Roman" pitchFamily="18" charset="0"/>
                <a:ea typeface="宋体" pitchFamily="2" charset="-122"/>
              </a:rPr>
              <a:t>如图所示，滑轮的半径为</a:t>
            </a:r>
            <a:r>
              <a:rPr lang="en-US" altLang="zh-CN" sz="2800" i="1" dirty="0">
                <a:solidFill>
                  <a:schemeClr val="lt2"/>
                </a:solidFill>
                <a:latin typeface="Times New Roman" pitchFamily="18" charset="0"/>
                <a:ea typeface="宋体" pitchFamily="2" charset="-122"/>
              </a:rPr>
              <a:t>r</a:t>
            </a:r>
            <a:r>
              <a:rPr lang="zh-CN" altLang="en-US" sz="2800" dirty="0">
                <a:solidFill>
                  <a:schemeClr val="lt2"/>
                </a:solidFill>
                <a:latin typeface="Times New Roman" pitchFamily="18" charset="0"/>
                <a:ea typeface="宋体" pitchFamily="2" charset="-122"/>
              </a:rPr>
              <a:t>，质量为</a:t>
            </a:r>
            <a:r>
              <a:rPr lang="en-US" altLang="zh-CN" sz="2800" i="1" dirty="0">
                <a:solidFill>
                  <a:srgbClr val="0000FF"/>
                </a:solidFill>
                <a:latin typeface="Times New Roman" pitchFamily="18" charset="0"/>
                <a:ea typeface="宋体" pitchFamily="2" charset="-122"/>
              </a:rPr>
              <a:t>m</a:t>
            </a:r>
            <a:r>
              <a:rPr lang="zh-CN" altLang="en-US" sz="2800" dirty="0">
                <a:solidFill>
                  <a:srgbClr val="0000FF"/>
                </a:solidFill>
                <a:latin typeface="Times New Roman" pitchFamily="18" charset="0"/>
                <a:ea typeface="宋体" pitchFamily="2" charset="-122"/>
              </a:rPr>
              <a:t>均匀分布在轮缘</a:t>
            </a:r>
            <a:r>
              <a:rPr lang="zh-CN" altLang="en-US" sz="2800" dirty="0">
                <a:solidFill>
                  <a:schemeClr val="lt2"/>
                </a:solidFill>
                <a:latin typeface="Times New Roman" pitchFamily="18" charset="0"/>
                <a:ea typeface="宋体" pitchFamily="2" charset="-122"/>
              </a:rPr>
              <a:t>上，可绕水平轴转动。轮缘上跨过的软绳的两端各挂质量为</a:t>
            </a:r>
            <a:r>
              <a:rPr lang="en-US" altLang="zh-CN" sz="2800" i="1" dirty="0">
                <a:solidFill>
                  <a:schemeClr val="lt2"/>
                </a:solidFill>
                <a:latin typeface="Times New Roman" pitchFamily="18" charset="0"/>
                <a:ea typeface="宋体" pitchFamily="2" charset="-122"/>
              </a:rPr>
              <a:t>m</a:t>
            </a:r>
            <a:r>
              <a:rPr lang="en-US" altLang="zh-CN" sz="2800" baseline="-25000" dirty="0">
                <a:solidFill>
                  <a:schemeClr val="lt2"/>
                </a:solidFill>
                <a:latin typeface="Times New Roman" pitchFamily="18" charset="0"/>
                <a:ea typeface="宋体" pitchFamily="2" charset="-122"/>
              </a:rPr>
              <a:t>1</a:t>
            </a:r>
            <a:r>
              <a:rPr lang="zh-CN" altLang="en-US" sz="2800" dirty="0">
                <a:solidFill>
                  <a:schemeClr val="lt2"/>
                </a:solidFill>
                <a:latin typeface="Times New Roman" pitchFamily="18" charset="0"/>
                <a:ea typeface="宋体" pitchFamily="2" charset="-122"/>
              </a:rPr>
              <a:t>和</a:t>
            </a:r>
            <a:r>
              <a:rPr lang="en-US" altLang="zh-CN" sz="2800" i="1" dirty="0">
                <a:solidFill>
                  <a:schemeClr val="lt2"/>
                </a:solidFill>
                <a:latin typeface="Times New Roman" pitchFamily="18" charset="0"/>
                <a:ea typeface="宋体" pitchFamily="2" charset="-122"/>
              </a:rPr>
              <a:t>m</a:t>
            </a:r>
            <a:r>
              <a:rPr lang="en-US" altLang="zh-CN" sz="2800" baseline="-25000" dirty="0">
                <a:solidFill>
                  <a:schemeClr val="lt2"/>
                </a:solidFill>
                <a:latin typeface="Times New Roman" pitchFamily="18" charset="0"/>
                <a:ea typeface="宋体" pitchFamily="2" charset="-122"/>
              </a:rPr>
              <a:t>2</a:t>
            </a:r>
            <a:r>
              <a:rPr lang="zh-CN" altLang="en-US" sz="2800" dirty="0">
                <a:solidFill>
                  <a:schemeClr val="lt2"/>
                </a:solidFill>
                <a:latin typeface="Times New Roman" pitchFamily="18" charset="0"/>
                <a:ea typeface="宋体" pitchFamily="2" charset="-122"/>
              </a:rPr>
              <a:t>的重物</a:t>
            </a:r>
            <a:r>
              <a:rPr lang="en-US" altLang="zh-CN" sz="2800" dirty="0">
                <a:solidFill>
                  <a:schemeClr val="lt2"/>
                </a:solidFill>
                <a:latin typeface="Times New Roman" pitchFamily="18" charset="0"/>
                <a:ea typeface="宋体" pitchFamily="2" charset="-122"/>
              </a:rPr>
              <a:t>,</a:t>
            </a:r>
            <a:r>
              <a:rPr lang="zh-CN" altLang="en-US" sz="2800" dirty="0">
                <a:solidFill>
                  <a:schemeClr val="lt2"/>
                </a:solidFill>
                <a:latin typeface="Times New Roman" pitchFamily="18" charset="0"/>
                <a:ea typeface="宋体" pitchFamily="2" charset="-122"/>
              </a:rPr>
              <a:t>且</a:t>
            </a:r>
            <a:r>
              <a:rPr lang="en-US" altLang="zh-CN" sz="2800" i="1" dirty="0">
                <a:solidFill>
                  <a:schemeClr val="lt2"/>
                </a:solidFill>
                <a:latin typeface="Times New Roman" pitchFamily="18" charset="0"/>
                <a:ea typeface="宋体" pitchFamily="2" charset="-122"/>
              </a:rPr>
              <a:t>m</a:t>
            </a:r>
            <a:r>
              <a:rPr lang="en-US" altLang="zh-CN" sz="2800" baseline="-25000" dirty="0">
                <a:solidFill>
                  <a:schemeClr val="lt2"/>
                </a:solidFill>
                <a:latin typeface="Times New Roman" pitchFamily="18" charset="0"/>
                <a:ea typeface="宋体" pitchFamily="2" charset="-122"/>
              </a:rPr>
              <a:t>1</a:t>
            </a:r>
            <a:r>
              <a:rPr lang="en-US" altLang="zh-CN" sz="2800" dirty="0">
                <a:solidFill>
                  <a:schemeClr val="lt2"/>
                </a:solidFill>
                <a:latin typeface="Times New Roman" pitchFamily="18" charset="0"/>
                <a:ea typeface="宋体" pitchFamily="2" charset="-122"/>
              </a:rPr>
              <a:t> &gt;</a:t>
            </a:r>
            <a:r>
              <a:rPr lang="en-US" altLang="zh-CN" sz="2800" i="1" dirty="0">
                <a:solidFill>
                  <a:schemeClr val="lt2"/>
                </a:solidFill>
                <a:latin typeface="Times New Roman" pitchFamily="18" charset="0"/>
                <a:ea typeface="宋体" pitchFamily="2" charset="-122"/>
              </a:rPr>
              <a:t>m</a:t>
            </a:r>
            <a:r>
              <a:rPr lang="en-US" altLang="zh-CN" sz="2800" baseline="-25000" dirty="0">
                <a:solidFill>
                  <a:schemeClr val="lt2"/>
                </a:solidFill>
                <a:latin typeface="Times New Roman" pitchFamily="18" charset="0"/>
                <a:ea typeface="宋体" pitchFamily="2" charset="-122"/>
              </a:rPr>
              <a:t>2</a:t>
            </a:r>
            <a:r>
              <a:rPr lang="zh-CN" altLang="en-US" sz="2800" dirty="0">
                <a:solidFill>
                  <a:schemeClr val="lt2"/>
                </a:solidFill>
                <a:latin typeface="Times New Roman" pitchFamily="18" charset="0"/>
                <a:ea typeface="宋体" pitchFamily="2" charset="-122"/>
              </a:rPr>
              <a:t> 。绳的重量不计，绳与滑轮之间无相对滑动，轴承摩擦忽略不计。</a:t>
            </a:r>
          </a:p>
          <a:p>
            <a:pPr lvl="0" algn="just" eaLnBrk="1" latinLnBrk="1" hangingPunct="1">
              <a:lnSpc>
                <a:spcPct val="130000"/>
              </a:lnSpc>
              <a:spcBef>
                <a:spcPts val="1200"/>
              </a:spcBef>
            </a:pPr>
            <a:r>
              <a:rPr lang="zh-CN" altLang="en-US" sz="2800" dirty="0">
                <a:solidFill>
                  <a:schemeClr val="lt2"/>
                </a:solidFill>
                <a:latin typeface="Times New Roman" pitchFamily="18" charset="0"/>
                <a:ea typeface="宋体" pitchFamily="2" charset="-122"/>
              </a:rPr>
              <a:t>求重物的加速度。 </a:t>
            </a:r>
          </a:p>
        </p:txBody>
      </p:sp>
      <p:grpSp>
        <p:nvGrpSpPr>
          <p:cNvPr id="103" name="组合 102"/>
          <p:cNvGrpSpPr/>
          <p:nvPr/>
        </p:nvGrpSpPr>
        <p:grpSpPr>
          <a:xfrm>
            <a:off x="1066800" y="2667000"/>
            <a:ext cx="2205037" cy="2590800"/>
            <a:chOff x="840" y="2736"/>
            <a:chExt cx="1005" cy="1270"/>
          </a:xfrm>
        </p:grpSpPr>
        <p:sp>
          <p:nvSpPr>
            <p:cNvPr id="1048733" name="TextBox 1048732"/>
            <p:cNvSpPr txBox="1"/>
            <p:nvPr/>
          </p:nvSpPr>
          <p:spPr>
            <a:xfrm rot="10773680">
              <a:off x="1056" y="2999"/>
              <a:ext cx="197" cy="19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400" b="0" i="1">
                  <a:solidFill>
                    <a:schemeClr val="dk2"/>
                  </a:solidFill>
                  <a:latin typeface="Times New Roman" pitchFamily="18" charset="0"/>
                  <a:ea typeface="宋体" pitchFamily="2" charset="-122"/>
                </a:rPr>
                <a:t>O</a:t>
              </a:r>
            </a:p>
          </p:txBody>
        </p:sp>
        <p:sp>
          <p:nvSpPr>
            <p:cNvPr id="1048734" name="TextBox 1048733"/>
            <p:cNvSpPr txBox="1"/>
            <p:nvPr/>
          </p:nvSpPr>
          <p:spPr>
            <a:xfrm>
              <a:off x="962" y="3775"/>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chemeClr val="dk2"/>
                  </a:solidFill>
                  <a:latin typeface="Times New Roman" pitchFamily="18" charset="0"/>
                  <a:ea typeface="宋体" pitchFamily="2" charset="-122"/>
                </a:rPr>
                <a:t>A</a:t>
              </a:r>
            </a:p>
          </p:txBody>
        </p:sp>
        <p:sp>
          <p:nvSpPr>
            <p:cNvPr id="1048735" name="任意多边形 1048734"/>
            <p:cNvSpPr/>
            <p:nvPr/>
          </p:nvSpPr>
          <p:spPr bwMode="auto">
            <a:xfrm>
              <a:off x="912" y="2736"/>
              <a:ext cx="678" cy="682"/>
            </a:xfrm>
            <a:custGeom>
              <a:avLst/>
              <a:gdLst>
                <a:gd name="l" fmla="*/ 3154 w 21600"/>
                <a:gd name="t" fmla="*/ 3167 h 21600"/>
                <a:gd name="r" fmla="*/ 18446 w 21600"/>
                <a:gd name="b" fmla="*/ 18433 h 21600"/>
              </a:gdLst>
              <a:ahLst/>
              <a:cxnLst/>
              <a:rect l="l" t="t"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386" y="10800"/>
                  </a:moveTo>
                  <a:cubicBezTo>
                    <a:pt x="10386" y="11029"/>
                    <a:pt x="10571" y="11214"/>
                    <a:pt x="10800" y="11214"/>
                  </a:cubicBezTo>
                  <a:cubicBezTo>
                    <a:pt x="11029" y="11214"/>
                    <a:pt x="11214" y="11029"/>
                    <a:pt x="11214" y="10800"/>
                  </a:cubicBezTo>
                  <a:cubicBezTo>
                    <a:pt x="11214" y="10571"/>
                    <a:pt x="11029" y="10386"/>
                    <a:pt x="10800" y="10386"/>
                  </a:cubicBezTo>
                  <a:cubicBezTo>
                    <a:pt x="10571" y="10386"/>
                    <a:pt x="10386" y="10571"/>
                    <a:pt x="10386" y="10800"/>
                  </a:cubicBezTo>
                </a:path>
              </a:pathLst>
            </a:custGeom>
            <a:gradFill rotWithShape="0">
              <a:gsLst>
                <a:gs pos="0">
                  <a:srgbClr val="2492B6">
                    <a:alpha val="100000"/>
                  </a:srgbClr>
                </a:gs>
                <a:gs pos="100000">
                  <a:srgbClr val="33CCFF">
                    <a:alpha val="100000"/>
                  </a:srgbClr>
                </a:gs>
              </a:gsLst>
              <a:path path="rect">
                <a:fillToRect l="50000" t="50000" r="50000" b="50000"/>
              </a:path>
            </a:gradFill>
            <a:ln w="19050" cap="flat" cmpd="sng">
              <a:solidFill>
                <a:schemeClr val="dk1">
                  <a:alpha val="100000"/>
                </a:schemeClr>
              </a:solidFill>
              <a:prstDash val="solid"/>
              <a:round/>
            </a:ln>
          </p:spPr>
        </p:sp>
        <p:sp>
          <p:nvSpPr>
            <p:cNvPr id="1048736" name="直接连接符 1048735"/>
            <p:cNvSpPr/>
            <p:nvPr/>
          </p:nvSpPr>
          <p:spPr>
            <a:xfrm flipV="1">
              <a:off x="1248" y="2914"/>
              <a:ext cx="306" cy="160"/>
            </a:xfrm>
            <a:prstGeom prst="line">
              <a:avLst/>
            </a:prstGeom>
            <a:noFill/>
            <a:ln w="9525" cap="flat" cmpd="sng">
              <a:solidFill>
                <a:srgbClr val="333333">
                  <a:alpha val="100000"/>
                </a:srgbClr>
              </a:solidFill>
              <a:prstDash val="solid"/>
              <a:round/>
              <a:tailEnd type="stealth" w="sm" len="med"/>
            </a:ln>
          </p:spPr>
        </p:sp>
        <p:sp>
          <p:nvSpPr>
            <p:cNvPr id="1048737" name="直接连接符 1048736"/>
            <p:cNvSpPr/>
            <p:nvPr/>
          </p:nvSpPr>
          <p:spPr>
            <a:xfrm>
              <a:off x="917" y="3067"/>
              <a:ext cx="0" cy="740"/>
            </a:xfrm>
            <a:prstGeom prst="line">
              <a:avLst/>
            </a:prstGeom>
            <a:noFill/>
            <a:ln w="19050" cap="flat" cmpd="sng">
              <a:solidFill>
                <a:schemeClr val="dk1">
                  <a:alpha val="100000"/>
                </a:schemeClr>
              </a:solidFill>
              <a:prstDash val="solid"/>
              <a:round/>
            </a:ln>
          </p:spPr>
        </p:sp>
        <p:sp>
          <p:nvSpPr>
            <p:cNvPr id="1048738" name="直接连接符 1048737"/>
            <p:cNvSpPr/>
            <p:nvPr/>
          </p:nvSpPr>
          <p:spPr>
            <a:xfrm>
              <a:off x="1590" y="3075"/>
              <a:ext cx="0" cy="548"/>
            </a:xfrm>
            <a:prstGeom prst="line">
              <a:avLst/>
            </a:prstGeom>
            <a:noFill/>
            <a:ln w="19050" cap="flat" cmpd="sng">
              <a:solidFill>
                <a:schemeClr val="dk1">
                  <a:alpha val="100000"/>
                </a:schemeClr>
              </a:solidFill>
              <a:prstDash val="solid"/>
              <a:round/>
            </a:ln>
          </p:spPr>
        </p:sp>
        <p:sp>
          <p:nvSpPr>
            <p:cNvPr id="1048739" name="矩形 1048738"/>
            <p:cNvSpPr/>
            <p:nvPr/>
          </p:nvSpPr>
          <p:spPr>
            <a:xfrm>
              <a:off x="840" y="3813"/>
              <a:ext cx="144" cy="179"/>
            </a:xfrm>
            <a:prstGeom prst="rect">
              <a:avLst/>
            </a:prstGeom>
            <a:gradFill rotWithShape="0">
              <a:gsLst>
                <a:gs pos="0">
                  <a:srgbClr val="525252">
                    <a:alpha val="100000"/>
                  </a:srgbClr>
                </a:gs>
                <a:gs pos="50000">
                  <a:srgbClr val="B2B2B2">
                    <a:alpha val="100000"/>
                  </a:srgbClr>
                </a:gs>
                <a:gs pos="100000">
                  <a:srgbClr val="525252">
                    <a:alpha val="100000"/>
                  </a:srgbClr>
                </a:gs>
              </a:gsLst>
              <a:lin ang="0" scaled="1"/>
            </a:gradFill>
            <a:ln w="3175" cap="flat" cmpd="sng">
              <a:solidFill>
                <a:schemeClr val="dk2">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740" name="矩形 1048739"/>
            <p:cNvSpPr/>
            <p:nvPr/>
          </p:nvSpPr>
          <p:spPr>
            <a:xfrm>
              <a:off x="1524" y="3628"/>
              <a:ext cx="132" cy="153"/>
            </a:xfrm>
            <a:prstGeom prst="rect">
              <a:avLst/>
            </a:prstGeom>
            <a:gradFill rotWithShape="0">
              <a:gsLst>
                <a:gs pos="0">
                  <a:srgbClr val="525252">
                    <a:alpha val="100000"/>
                  </a:srgbClr>
                </a:gs>
                <a:gs pos="50000">
                  <a:srgbClr val="B2B2B2">
                    <a:alpha val="100000"/>
                  </a:srgbClr>
                </a:gs>
                <a:gs pos="100000">
                  <a:srgbClr val="525252">
                    <a:alpha val="100000"/>
                  </a:srgbClr>
                </a:gs>
              </a:gsLst>
              <a:lin ang="0" scaled="1"/>
            </a:gradFill>
            <a:ln w="3175" cap="flat" cmpd="sng">
              <a:solidFill>
                <a:schemeClr val="dk2">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741" name="TextBox 1048740"/>
            <p:cNvSpPr txBox="1"/>
            <p:nvPr/>
          </p:nvSpPr>
          <p:spPr>
            <a:xfrm>
              <a:off x="1641" y="3615"/>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chemeClr val="dk2"/>
                  </a:solidFill>
                  <a:latin typeface="Times New Roman" pitchFamily="18" charset="0"/>
                  <a:ea typeface="宋体" pitchFamily="2" charset="-122"/>
                </a:rPr>
                <a:t>B</a:t>
              </a:r>
            </a:p>
          </p:txBody>
        </p:sp>
        <p:sp>
          <p:nvSpPr>
            <p:cNvPr id="1048742" name="TextBox 1048741"/>
            <p:cNvSpPr txBox="1"/>
            <p:nvPr/>
          </p:nvSpPr>
          <p:spPr>
            <a:xfrm>
              <a:off x="1326" y="2817"/>
              <a:ext cx="204"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en-US" altLang="zh-CN" sz="1800" b="0" i="1">
                  <a:latin typeface="Times New Roman" pitchFamily="18" charset="0"/>
                  <a:ea typeface="宋体" pitchFamily="2" charset="-122"/>
                </a:rPr>
                <a:t>r</a:t>
              </a:r>
            </a:p>
          </p:txBody>
        </p:sp>
        <p:sp>
          <p:nvSpPr>
            <p:cNvPr id="1048743" name="等腰三角形 1048742"/>
            <p:cNvSpPr/>
            <p:nvPr/>
          </p:nvSpPr>
          <p:spPr>
            <a:xfrm rot="10800000" flipV="1">
              <a:off x="1186" y="3073"/>
              <a:ext cx="121" cy="106"/>
            </a:xfrm>
            <a:prstGeom prst="triangle">
              <a:avLst/>
            </a:prstGeom>
            <a:gradFill rotWithShape="0">
              <a:gsLst>
                <a:gs pos="0">
                  <a:srgbClr val="454545">
                    <a:alpha val="100000"/>
                  </a:srgbClr>
                </a:gs>
                <a:gs pos="50000">
                  <a:srgbClr val="969696">
                    <a:alpha val="100000"/>
                  </a:srgbClr>
                </a:gs>
                <a:gs pos="100000">
                  <a:srgbClr val="454545">
                    <a:alpha val="100000"/>
                  </a:srgbClr>
                </a:gs>
              </a:gsLst>
              <a:lin ang="0" scaled="1"/>
            </a:gradFill>
            <a:ln w="9525" cap="flat" cmpd="sng">
              <a:solidFill>
                <a:schemeClr val="dk2">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744" name="椭圆 1048743"/>
            <p:cNvSpPr/>
            <p:nvPr/>
          </p:nvSpPr>
          <p:spPr>
            <a:xfrm rot="10800000" flipV="1">
              <a:off x="1217" y="3036"/>
              <a:ext cx="66" cy="62"/>
            </a:xfrm>
            <a:prstGeom prst="ellipse">
              <a:avLst/>
            </a:prstGeom>
            <a:gradFill rotWithShape="0">
              <a:gsLst>
                <a:gs pos="0">
                  <a:srgbClr val="FFFFFF">
                    <a:alpha val="100000"/>
                  </a:srgbClr>
                </a:gs>
                <a:gs pos="100000">
                  <a:srgbClr val="969696">
                    <a:alpha val="100000"/>
                  </a:srgbClr>
                </a:gs>
              </a:gsLst>
              <a:path path="shape">
                <a:fillToRect l="50000" t="50000" r="50000" b="50000"/>
              </a:path>
            </a:gradFill>
            <a:ln>
              <a:noFill/>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745" name="矩形 1048744" descr="浅色上对角线"/>
            <p:cNvSpPr/>
            <p:nvPr/>
          </p:nvSpPr>
          <p:spPr>
            <a:xfrm rot="10800000" flipV="1">
              <a:off x="1152" y="3176"/>
              <a:ext cx="199" cy="29"/>
            </a:xfrm>
            <a:prstGeom prst="rect">
              <a:avLst/>
            </a:prstGeom>
            <a:pattFill prst="ltUpDiag">
              <a:fgClr>
                <a:schemeClr val="dk2"/>
              </a:fgClr>
              <a:bgClr>
                <a:srgbClr val="00CCFF"/>
              </a:bgClr>
            </a:pattFill>
            <a:ln>
              <a:noFill/>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746" name="直接连接符 1048745"/>
            <p:cNvSpPr/>
            <p:nvPr/>
          </p:nvSpPr>
          <p:spPr>
            <a:xfrm rot="10800000" flipV="1">
              <a:off x="1147" y="3173"/>
              <a:ext cx="207" cy="0"/>
            </a:xfrm>
            <a:prstGeom prst="line">
              <a:avLst/>
            </a:prstGeom>
            <a:noFill/>
            <a:ln w="19050" cap="flat" cmpd="sng">
              <a:solidFill>
                <a:schemeClr val="dk2">
                  <a:alpha val="100000"/>
                </a:schemeClr>
              </a:solidFill>
              <a:prstDash val="solid"/>
              <a:round/>
            </a:ln>
          </p:spPr>
        </p:sp>
      </p:grpSp>
      <p:sp>
        <p:nvSpPr>
          <p:cNvPr id="1048747" name="TextBox 1048746"/>
          <p:cNvSpPr txBox="1"/>
          <p:nvPr/>
        </p:nvSpPr>
        <p:spPr>
          <a:xfrm>
            <a:off x="685800" y="990600"/>
            <a:ext cx="1830387" cy="531812"/>
          </a:xfrm>
          <a:prstGeom prst="rect">
            <a:avLst/>
          </a:prstGeom>
          <a:solidFill>
            <a:srgbClr val="CC0066"/>
          </a:solidFill>
          <a:ln w="12700" cap="flat" cmpd="sng">
            <a:solidFill>
              <a:schemeClr val="dk1">
                <a:alpha val="100000"/>
              </a:schemeClr>
            </a:solidFill>
            <a:prstDash val="solid"/>
            <a:round/>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i="1">
                <a:effectLst>
                  <a:outerShdw blurRad="38100" dist="38100" dir="2700000" algn="tl">
                    <a:srgbClr val="C0C0C0"/>
                  </a:outerShdw>
                </a:effectLst>
                <a:latin typeface="Times New Roman" pitchFamily="18" charset="0"/>
                <a:ea typeface="宋体" pitchFamily="2" charset="-122"/>
              </a:rPr>
              <a:t>例  题 </a:t>
            </a:r>
            <a:r>
              <a:rPr lang="en-US" altLang="zh-CN" sz="2800" i="1">
                <a:effectLst>
                  <a:outerShdw blurRad="38100" dist="38100" dir="2700000" algn="tl">
                    <a:srgbClr val="C0C0C0"/>
                  </a:outerShdw>
                </a:effectLst>
                <a:latin typeface="Times New Roman" pitchFamily="18" charset="0"/>
                <a:ea typeface="宋体" pitchFamily="2" charset="-122"/>
              </a:rPr>
              <a:t>14-2</a:t>
            </a:r>
          </a:p>
        </p:txBody>
      </p:sp>
      <p:sp>
        <p:nvSpPr>
          <p:cNvPr id="1048748" name="矩形 1048747"/>
          <p:cNvSpPr/>
          <p:nvPr/>
        </p:nvSpPr>
        <p:spPr>
          <a:xfrm>
            <a:off x="685800" y="457200"/>
            <a:ext cx="5010150" cy="5191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800" dirty="0">
                <a:latin typeface="楷体_GB2312" pitchFamily="49" charset="-122"/>
              </a:rPr>
              <a:t>§14.2 </a:t>
            </a:r>
            <a:r>
              <a:rPr lang="zh-CN" altLang="en-US" sz="2800" dirty="0">
                <a:latin typeface="楷体_GB2312" pitchFamily="49" charset="-122"/>
              </a:rPr>
              <a:t>质点系</a:t>
            </a:r>
            <a:r>
              <a:rPr lang="zh-CN" altLang="zh-CN" sz="2800" dirty="0" smtClean="0"/>
              <a:t>的</a:t>
            </a:r>
            <a:r>
              <a:rPr lang="zh-CN" altLang="en-US" sz="2800" dirty="0" smtClean="0"/>
              <a:t>达朗贝尔</a:t>
            </a:r>
            <a:r>
              <a:rPr lang="zh-CN" altLang="zh-CN" sz="2800" dirty="0" smtClean="0"/>
              <a:t>原理</a:t>
            </a:r>
            <a:endParaRPr lang="zh-CN" altLang="zh-CN" sz="2800" dirty="0"/>
          </a:p>
        </p:txBody>
      </p:sp>
    </p:spTree>
  </p:cSld>
  <p:clrMapOvr>
    <a:masterClrMapping/>
  </p:clrMapOvr>
  <p:transition>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9" name="TextBox 1048748"/>
          <p:cNvSpPr txBox="1"/>
          <p:nvPr/>
        </p:nvSpPr>
        <p:spPr>
          <a:xfrm>
            <a:off x="685800" y="990600"/>
            <a:ext cx="1830387" cy="531812"/>
          </a:xfrm>
          <a:prstGeom prst="rect">
            <a:avLst/>
          </a:prstGeom>
          <a:solidFill>
            <a:srgbClr val="CC0066"/>
          </a:solidFill>
          <a:ln w="12700" cap="flat" cmpd="sng">
            <a:solidFill>
              <a:schemeClr val="dk1">
                <a:alpha val="100000"/>
              </a:schemeClr>
            </a:solidFill>
            <a:prstDash val="solid"/>
            <a:round/>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i="1">
                <a:effectLst>
                  <a:outerShdw blurRad="38100" dist="38100" dir="2700000" algn="tl">
                    <a:srgbClr val="C0C0C0"/>
                  </a:outerShdw>
                </a:effectLst>
                <a:latin typeface="Times New Roman" pitchFamily="18" charset="0"/>
                <a:ea typeface="宋体" pitchFamily="2" charset="-122"/>
              </a:rPr>
              <a:t>例  题 </a:t>
            </a:r>
            <a:r>
              <a:rPr lang="en-US" altLang="zh-CN" sz="2800" i="1">
                <a:effectLst>
                  <a:outerShdw blurRad="38100" dist="38100" dir="2700000" algn="tl">
                    <a:srgbClr val="C0C0C0"/>
                  </a:outerShdw>
                </a:effectLst>
                <a:latin typeface="Times New Roman" pitchFamily="18" charset="0"/>
                <a:ea typeface="宋体" pitchFamily="2" charset="-122"/>
              </a:rPr>
              <a:t>14-2</a:t>
            </a:r>
          </a:p>
        </p:txBody>
      </p:sp>
      <p:sp>
        <p:nvSpPr>
          <p:cNvPr id="1048750" name="TextBox 1048749"/>
          <p:cNvSpPr txBox="1"/>
          <p:nvPr/>
        </p:nvSpPr>
        <p:spPr>
          <a:xfrm>
            <a:off x="2295525" y="403225"/>
            <a:ext cx="184150" cy="579437"/>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endParaRPr lang="zh-CN" altLang="zh-CN" sz="3200">
              <a:solidFill>
                <a:srgbClr val="00FFFF"/>
              </a:solidFill>
              <a:effectLst>
                <a:outerShdw blurRad="38100" dist="38100" dir="2700000" algn="tl">
                  <a:srgbClr val="C0C0C0"/>
                </a:outerShdw>
              </a:effectLst>
              <a:latin typeface="Times New Roman" pitchFamily="18" charset="0"/>
              <a:ea typeface="宋体" pitchFamily="2" charset="-122"/>
            </a:endParaRPr>
          </a:p>
        </p:txBody>
      </p:sp>
      <p:sp>
        <p:nvSpPr>
          <p:cNvPr id="1048751" name="TextBox 1048750"/>
          <p:cNvSpPr txBox="1"/>
          <p:nvPr/>
        </p:nvSpPr>
        <p:spPr>
          <a:xfrm>
            <a:off x="-685800" y="0"/>
            <a:ext cx="184150" cy="579437"/>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endParaRPr lang="zh-CN" altLang="zh-CN" sz="3200">
              <a:effectLst>
                <a:outerShdw blurRad="38100" dist="38100" dir="2700000" algn="tl">
                  <a:srgbClr val="C0C0C0"/>
                </a:outerShdw>
              </a:effectLst>
              <a:latin typeface="Times New Roman" pitchFamily="18" charset="0"/>
              <a:ea typeface="宋体" pitchFamily="2" charset="-122"/>
            </a:endParaRPr>
          </a:p>
        </p:txBody>
      </p:sp>
      <p:pic>
        <p:nvPicPr>
          <p:cNvPr id="2097199" name="图片 2097198">
            <a:hlinkClick r:id="" action="ppaction://media"/>
          </p:cNvPr>
          <p:cNvPicPr>
            <a:picLocks/>
          </p:cNvPicPr>
          <p:nvPr>
            <a:videoFile r:link="rId1"/>
            <p:extLst/>
          </p:nvPr>
        </p:nvPicPr>
        <p:blipFill>
          <a:blip r:embed="rId3"/>
          <a:srcRect/>
          <a:stretch>
            <a:fillRect/>
          </a:stretch>
        </p:blipFill>
        <p:spPr>
          <a:xfrm>
            <a:off x="1752600" y="2057400"/>
            <a:ext cx="5638800" cy="3171825"/>
          </a:xfrm>
          <a:prstGeom prst="rect">
            <a:avLst/>
          </a:prstGeom>
          <a:noFill/>
          <a:ln>
            <a:noFill/>
          </a:ln>
        </p:spPr>
      </p:pic>
      <p:sp>
        <p:nvSpPr>
          <p:cNvPr id="1048752" name="TextBox 1048751"/>
          <p:cNvSpPr txBox="1"/>
          <p:nvPr/>
        </p:nvSpPr>
        <p:spPr>
          <a:xfrm>
            <a:off x="3581400" y="5486400"/>
            <a:ext cx="1662112" cy="457200"/>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a:t>运 动 演 示</a:t>
            </a:r>
          </a:p>
        </p:txBody>
      </p:sp>
      <p:sp>
        <p:nvSpPr>
          <p:cNvPr id="1048753" name="矩形 1048752"/>
          <p:cNvSpPr/>
          <p:nvPr/>
        </p:nvSpPr>
        <p:spPr>
          <a:xfrm>
            <a:off x="685800" y="457200"/>
            <a:ext cx="5010150" cy="5191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800" dirty="0">
                <a:latin typeface="楷体_GB2312" pitchFamily="49" charset="-122"/>
              </a:rPr>
              <a:t>§14.2 </a:t>
            </a:r>
            <a:r>
              <a:rPr lang="zh-CN" altLang="en-US" sz="2800" dirty="0">
                <a:latin typeface="楷体_GB2312" pitchFamily="49" charset="-122"/>
              </a:rPr>
              <a:t>质点系</a:t>
            </a:r>
            <a:r>
              <a:rPr lang="zh-CN" altLang="zh-CN" sz="2800" dirty="0" smtClean="0"/>
              <a:t>的</a:t>
            </a:r>
            <a:r>
              <a:rPr lang="zh-CN" altLang="en-US" sz="2800" dirty="0" smtClean="0"/>
              <a:t>达朗贝尔</a:t>
            </a:r>
            <a:r>
              <a:rPr lang="zh-CN" altLang="zh-CN" sz="2800" dirty="0" smtClean="0"/>
              <a:t>原理</a:t>
            </a:r>
            <a:endParaRPr lang="zh-CN" altLang="zh-CN" sz="2800" dirty="0"/>
          </a:p>
        </p:txBody>
      </p:sp>
    </p:spTree>
  </p:cSld>
  <p:clrMapOvr>
    <a:masterClrMapping/>
  </p:clrMapOvr>
  <p:transition>
    <p:cut/>
  </p:transition>
  <p:timing>
    <p:tnLst>
      <p:par>
        <p:cTn id="1" dur="indefinite" restart="never" nodeType="tmRoot">
          <p:childTnLst>
            <p:seq concurrent="1" nextAc="seek">
              <p:cTn id="2" restart="whenNotActive" fill="hold" evtFilter="cancelBubble" nodeType="interactiveSeq">
                <p:stCondLst>
                  <p:cond evt="onClick" delay="0">
                    <p:tgtEl>
                      <p:spTgt spid="2097199"/>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2097199"/>
                                        </p:tgtEl>
                                      </p:cBhvr>
                                    </p:cmd>
                                  </p:childTnLst>
                                </p:cTn>
                              </p:par>
                            </p:childTnLst>
                          </p:cTn>
                        </p:par>
                      </p:childTnLst>
                    </p:cTn>
                  </p:par>
                </p:childTnLst>
              </p:cTn>
              <p:nextCondLst>
                <p:cond evt="onClick" delay="0">
                  <p:tgtEl>
                    <p:spTgt spid="2097199"/>
                  </p:tgtEl>
                </p:cond>
              </p:nextCondLst>
            </p:seq>
            <p:video>
              <p:cMediaNode>
                <p:cTn id="7" fill="hold" display="0">
                  <p:stCondLst>
                    <p:cond delay="indefinite"/>
                  </p:stCondLst>
                  <p:endCondLst>
                    <p:cond evt="onNext" delay="0">
                      <p:tgtEl>
                        <p:sldTgt/>
                      </p:tgtEl>
                    </p:cond>
                    <p:cond evt="onPrev" delay="0">
                      <p:tgtEl>
                        <p:sldTgt/>
                      </p:tgtEl>
                    </p:cond>
                  </p:endCondLst>
                </p:cTn>
                <p:tgtEl>
                  <p:spTgt spid="2097199"/>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05"/>
          <p:cNvGrpSpPr/>
          <p:nvPr/>
        </p:nvGrpSpPr>
        <p:grpSpPr>
          <a:xfrm>
            <a:off x="1308100" y="2032000"/>
            <a:ext cx="1595437" cy="2978150"/>
            <a:chOff x="824" y="1280"/>
            <a:chExt cx="1005" cy="1876"/>
          </a:xfrm>
        </p:grpSpPr>
        <p:sp>
          <p:nvSpPr>
            <p:cNvPr id="1048754" name="TextBox 1048753"/>
            <p:cNvSpPr txBox="1"/>
            <p:nvPr/>
          </p:nvSpPr>
          <p:spPr>
            <a:xfrm rot="10773680">
              <a:off x="1040" y="2149"/>
              <a:ext cx="197" cy="19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400" b="0" i="1">
                  <a:solidFill>
                    <a:schemeClr val="dk2"/>
                  </a:solidFill>
                  <a:latin typeface="Times New Roman" pitchFamily="18" charset="0"/>
                  <a:ea typeface="宋体" pitchFamily="2" charset="-122"/>
                </a:rPr>
                <a:t>O</a:t>
              </a:r>
            </a:p>
          </p:txBody>
        </p:sp>
        <p:sp>
          <p:nvSpPr>
            <p:cNvPr id="1048755" name="TextBox 1048754"/>
            <p:cNvSpPr txBox="1"/>
            <p:nvPr/>
          </p:nvSpPr>
          <p:spPr>
            <a:xfrm>
              <a:off x="946" y="2925"/>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chemeClr val="dk2"/>
                  </a:solidFill>
                  <a:latin typeface="Times New Roman" pitchFamily="18" charset="0"/>
                  <a:ea typeface="宋体" pitchFamily="2" charset="-122"/>
                </a:rPr>
                <a:t>A</a:t>
              </a:r>
            </a:p>
          </p:txBody>
        </p:sp>
        <p:sp>
          <p:nvSpPr>
            <p:cNvPr id="1048756" name="任意多边形 1048755"/>
            <p:cNvSpPr/>
            <p:nvPr/>
          </p:nvSpPr>
          <p:spPr bwMode="auto">
            <a:xfrm>
              <a:off x="896" y="1886"/>
              <a:ext cx="678" cy="682"/>
            </a:xfrm>
            <a:custGeom>
              <a:avLst/>
              <a:gdLst>
                <a:gd name="l" fmla="*/ 3154 w 21600"/>
                <a:gd name="t" fmla="*/ 3167 h 21600"/>
                <a:gd name="r" fmla="*/ 18446 w 21600"/>
                <a:gd name="b" fmla="*/ 18433 h 21600"/>
              </a:gdLst>
              <a:ahLst/>
              <a:cxnLst/>
              <a:rect l="l" t="t"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386" y="10800"/>
                  </a:moveTo>
                  <a:cubicBezTo>
                    <a:pt x="10386" y="11029"/>
                    <a:pt x="10571" y="11214"/>
                    <a:pt x="10800" y="11214"/>
                  </a:cubicBezTo>
                  <a:cubicBezTo>
                    <a:pt x="11029" y="11214"/>
                    <a:pt x="11214" y="11029"/>
                    <a:pt x="11214" y="10800"/>
                  </a:cubicBezTo>
                  <a:cubicBezTo>
                    <a:pt x="11214" y="10571"/>
                    <a:pt x="11029" y="10386"/>
                    <a:pt x="10800" y="10386"/>
                  </a:cubicBezTo>
                  <a:cubicBezTo>
                    <a:pt x="10571" y="10386"/>
                    <a:pt x="10386" y="10571"/>
                    <a:pt x="10386" y="10800"/>
                  </a:cubicBezTo>
                </a:path>
              </a:pathLst>
            </a:custGeom>
            <a:gradFill rotWithShape="0">
              <a:gsLst>
                <a:gs pos="0">
                  <a:srgbClr val="2492B6">
                    <a:alpha val="100000"/>
                  </a:srgbClr>
                </a:gs>
                <a:gs pos="100000">
                  <a:srgbClr val="33CCFF">
                    <a:alpha val="100000"/>
                  </a:srgbClr>
                </a:gs>
              </a:gsLst>
              <a:path path="rect">
                <a:fillToRect l="50000" t="50000" r="50000" b="50000"/>
              </a:path>
            </a:gradFill>
            <a:ln w="9525" cap="flat" cmpd="sng">
              <a:solidFill>
                <a:schemeClr val="dk1">
                  <a:alpha val="100000"/>
                </a:schemeClr>
              </a:solidFill>
              <a:prstDash val="solid"/>
              <a:round/>
            </a:ln>
          </p:spPr>
        </p:sp>
        <p:sp>
          <p:nvSpPr>
            <p:cNvPr id="1048757" name="直接连接符 1048756"/>
            <p:cNvSpPr/>
            <p:nvPr/>
          </p:nvSpPr>
          <p:spPr>
            <a:xfrm flipV="1">
              <a:off x="1232" y="2064"/>
              <a:ext cx="306" cy="160"/>
            </a:xfrm>
            <a:prstGeom prst="line">
              <a:avLst/>
            </a:prstGeom>
            <a:noFill/>
            <a:ln w="9525" cap="flat" cmpd="sng">
              <a:solidFill>
                <a:srgbClr val="333333">
                  <a:alpha val="100000"/>
                </a:srgbClr>
              </a:solidFill>
              <a:prstDash val="solid"/>
              <a:round/>
              <a:tailEnd type="stealth" w="sm" len="med"/>
            </a:ln>
          </p:spPr>
        </p:sp>
        <p:sp>
          <p:nvSpPr>
            <p:cNvPr id="1048758" name="直接连接符 1048757"/>
            <p:cNvSpPr/>
            <p:nvPr/>
          </p:nvSpPr>
          <p:spPr>
            <a:xfrm>
              <a:off x="901" y="2217"/>
              <a:ext cx="0" cy="740"/>
            </a:xfrm>
            <a:prstGeom prst="line">
              <a:avLst/>
            </a:prstGeom>
            <a:noFill/>
            <a:ln w="12700" cap="flat" cmpd="sng">
              <a:solidFill>
                <a:schemeClr val="dk1">
                  <a:alpha val="100000"/>
                </a:schemeClr>
              </a:solidFill>
              <a:prstDash val="solid"/>
              <a:round/>
            </a:ln>
          </p:spPr>
        </p:sp>
        <p:sp>
          <p:nvSpPr>
            <p:cNvPr id="1048759" name="直接连接符 1048758"/>
            <p:cNvSpPr/>
            <p:nvPr/>
          </p:nvSpPr>
          <p:spPr>
            <a:xfrm>
              <a:off x="1574" y="2225"/>
              <a:ext cx="0" cy="548"/>
            </a:xfrm>
            <a:prstGeom prst="line">
              <a:avLst/>
            </a:prstGeom>
            <a:noFill/>
            <a:ln w="12700" cap="flat" cmpd="sng">
              <a:solidFill>
                <a:schemeClr val="dk1">
                  <a:alpha val="100000"/>
                </a:schemeClr>
              </a:solidFill>
              <a:prstDash val="solid"/>
              <a:round/>
            </a:ln>
          </p:spPr>
        </p:sp>
        <p:sp>
          <p:nvSpPr>
            <p:cNvPr id="1048760" name="矩形 1048759"/>
            <p:cNvSpPr/>
            <p:nvPr/>
          </p:nvSpPr>
          <p:spPr>
            <a:xfrm>
              <a:off x="824" y="2963"/>
              <a:ext cx="144" cy="179"/>
            </a:xfrm>
            <a:prstGeom prst="rect">
              <a:avLst/>
            </a:prstGeom>
            <a:gradFill rotWithShape="0">
              <a:gsLst>
                <a:gs pos="0">
                  <a:srgbClr val="525252">
                    <a:alpha val="100000"/>
                  </a:srgbClr>
                </a:gs>
                <a:gs pos="50000">
                  <a:srgbClr val="B2B2B2">
                    <a:alpha val="100000"/>
                  </a:srgbClr>
                </a:gs>
                <a:gs pos="100000">
                  <a:srgbClr val="525252">
                    <a:alpha val="100000"/>
                  </a:srgbClr>
                </a:gs>
              </a:gsLst>
              <a:lin ang="0" scaled="1"/>
            </a:gradFill>
            <a:ln w="3175" cap="flat" cmpd="sng">
              <a:solidFill>
                <a:schemeClr val="dk2">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761" name="矩形 1048760"/>
            <p:cNvSpPr/>
            <p:nvPr/>
          </p:nvSpPr>
          <p:spPr>
            <a:xfrm>
              <a:off x="1508" y="2778"/>
              <a:ext cx="132" cy="153"/>
            </a:xfrm>
            <a:prstGeom prst="rect">
              <a:avLst/>
            </a:prstGeom>
            <a:gradFill rotWithShape="0">
              <a:gsLst>
                <a:gs pos="0">
                  <a:srgbClr val="525252">
                    <a:alpha val="100000"/>
                  </a:srgbClr>
                </a:gs>
                <a:gs pos="50000">
                  <a:srgbClr val="B2B2B2">
                    <a:alpha val="100000"/>
                  </a:srgbClr>
                </a:gs>
                <a:gs pos="100000">
                  <a:srgbClr val="525252">
                    <a:alpha val="100000"/>
                  </a:srgbClr>
                </a:gs>
              </a:gsLst>
              <a:lin ang="0" scaled="1"/>
            </a:gradFill>
            <a:ln w="3175" cap="flat" cmpd="sng">
              <a:solidFill>
                <a:schemeClr val="dk2">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762" name="TextBox 1048761"/>
            <p:cNvSpPr txBox="1"/>
            <p:nvPr/>
          </p:nvSpPr>
          <p:spPr>
            <a:xfrm>
              <a:off x="1625" y="2765"/>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chemeClr val="dk2"/>
                  </a:solidFill>
                  <a:latin typeface="Times New Roman" pitchFamily="18" charset="0"/>
                  <a:ea typeface="宋体" pitchFamily="2" charset="-122"/>
                </a:rPr>
                <a:t>B</a:t>
              </a:r>
            </a:p>
          </p:txBody>
        </p:sp>
        <p:sp>
          <p:nvSpPr>
            <p:cNvPr id="1048763" name="TextBox 1048762"/>
            <p:cNvSpPr txBox="1"/>
            <p:nvPr/>
          </p:nvSpPr>
          <p:spPr>
            <a:xfrm>
              <a:off x="1310" y="1967"/>
              <a:ext cx="204"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en-US" altLang="zh-CN" sz="1800" b="0" i="1">
                  <a:latin typeface="Times New Roman" pitchFamily="18" charset="0"/>
                  <a:ea typeface="宋体" pitchFamily="2" charset="-122"/>
                </a:rPr>
                <a:t>r</a:t>
              </a:r>
            </a:p>
          </p:txBody>
        </p:sp>
        <p:sp>
          <p:nvSpPr>
            <p:cNvPr id="1048764" name="等腰三角形 1048763"/>
            <p:cNvSpPr/>
            <p:nvPr/>
          </p:nvSpPr>
          <p:spPr>
            <a:xfrm rot="10800000" flipV="1">
              <a:off x="1170" y="2223"/>
              <a:ext cx="121" cy="106"/>
            </a:xfrm>
            <a:prstGeom prst="triangle">
              <a:avLst/>
            </a:prstGeom>
            <a:gradFill rotWithShape="0">
              <a:gsLst>
                <a:gs pos="0">
                  <a:srgbClr val="454545">
                    <a:alpha val="100000"/>
                  </a:srgbClr>
                </a:gs>
                <a:gs pos="50000">
                  <a:srgbClr val="969696">
                    <a:alpha val="100000"/>
                  </a:srgbClr>
                </a:gs>
                <a:gs pos="100000">
                  <a:srgbClr val="454545">
                    <a:alpha val="100000"/>
                  </a:srgbClr>
                </a:gs>
              </a:gsLst>
              <a:lin ang="0" scaled="1"/>
            </a:gradFill>
            <a:ln w="9525" cap="flat" cmpd="sng">
              <a:solidFill>
                <a:schemeClr val="dk2">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765" name="椭圆 1048764"/>
            <p:cNvSpPr/>
            <p:nvPr/>
          </p:nvSpPr>
          <p:spPr>
            <a:xfrm rot="10800000" flipV="1">
              <a:off x="1201" y="2186"/>
              <a:ext cx="66" cy="62"/>
            </a:xfrm>
            <a:prstGeom prst="ellipse">
              <a:avLst/>
            </a:prstGeom>
            <a:gradFill rotWithShape="0">
              <a:gsLst>
                <a:gs pos="0">
                  <a:srgbClr val="FFFFFF">
                    <a:alpha val="100000"/>
                  </a:srgbClr>
                </a:gs>
                <a:gs pos="100000">
                  <a:srgbClr val="969696">
                    <a:alpha val="100000"/>
                  </a:srgbClr>
                </a:gs>
              </a:gsLst>
              <a:path path="shape">
                <a:fillToRect l="50000" t="50000" r="50000" b="50000"/>
              </a:path>
            </a:gradFill>
            <a:ln>
              <a:noFill/>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766" name="矩形 1048765" descr="浅色上对角线"/>
            <p:cNvSpPr/>
            <p:nvPr/>
          </p:nvSpPr>
          <p:spPr>
            <a:xfrm rot="10800000" flipV="1">
              <a:off x="1136" y="2326"/>
              <a:ext cx="199" cy="29"/>
            </a:xfrm>
            <a:prstGeom prst="rect">
              <a:avLst/>
            </a:prstGeom>
            <a:pattFill prst="ltUpDiag">
              <a:fgClr>
                <a:schemeClr val="dk2"/>
              </a:fgClr>
              <a:bgClr>
                <a:srgbClr val="00CCFF"/>
              </a:bgClr>
            </a:pattFill>
            <a:ln>
              <a:noFill/>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767" name="直接连接符 1048766"/>
            <p:cNvSpPr/>
            <p:nvPr/>
          </p:nvSpPr>
          <p:spPr>
            <a:xfrm rot="10800000" flipV="1">
              <a:off x="1131" y="2323"/>
              <a:ext cx="207" cy="0"/>
            </a:xfrm>
            <a:prstGeom prst="line">
              <a:avLst/>
            </a:prstGeom>
            <a:noFill/>
            <a:ln w="19050" cap="flat" cmpd="sng">
              <a:solidFill>
                <a:schemeClr val="dk2">
                  <a:alpha val="100000"/>
                </a:schemeClr>
              </a:solidFill>
              <a:prstDash val="solid"/>
              <a:round/>
            </a:ln>
          </p:spPr>
        </p:sp>
        <p:sp>
          <p:nvSpPr>
            <p:cNvPr id="1048768" name="直接连接符 1048767"/>
            <p:cNvSpPr/>
            <p:nvPr/>
          </p:nvSpPr>
          <p:spPr>
            <a:xfrm flipH="1" flipV="1">
              <a:off x="1235" y="1372"/>
              <a:ext cx="0" cy="454"/>
            </a:xfrm>
            <a:prstGeom prst="line">
              <a:avLst/>
            </a:prstGeom>
            <a:noFill/>
            <a:ln w="12700" cap="flat" cmpd="sng">
              <a:solidFill>
                <a:schemeClr val="dk2">
                  <a:alpha val="100000"/>
                </a:schemeClr>
              </a:solidFill>
              <a:prstDash val="solid"/>
              <a:round/>
              <a:tailEnd type="stealth" w="sm" len="lg"/>
            </a:ln>
          </p:spPr>
        </p:sp>
        <p:sp>
          <p:nvSpPr>
            <p:cNvPr id="1048769" name="TextBox 1048768"/>
            <p:cNvSpPr txBox="1"/>
            <p:nvPr/>
          </p:nvSpPr>
          <p:spPr>
            <a:xfrm>
              <a:off x="1251" y="1280"/>
              <a:ext cx="204"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chemeClr val="dk2"/>
                  </a:solidFill>
                  <a:latin typeface="Times New Roman" pitchFamily="18" charset="0"/>
                  <a:ea typeface="宋体" pitchFamily="2" charset="-122"/>
                </a:rPr>
                <a:t>y</a:t>
              </a:r>
            </a:p>
          </p:txBody>
        </p:sp>
      </p:grpSp>
      <p:sp>
        <p:nvSpPr>
          <p:cNvPr id="1048770" name="矩形 1048769"/>
          <p:cNvSpPr/>
          <p:nvPr/>
        </p:nvSpPr>
        <p:spPr>
          <a:xfrm>
            <a:off x="3657600" y="1371600"/>
            <a:ext cx="5053012" cy="249299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just" eaLnBrk="1" latinLnBrk="1" hangingPunct="1">
              <a:lnSpc>
                <a:spcPct val="150000"/>
              </a:lnSpc>
            </a:pPr>
            <a:r>
              <a:rPr lang="zh-CN" altLang="en-US" dirty="0">
                <a:solidFill>
                  <a:schemeClr val="lt2"/>
                </a:solidFill>
                <a:effectLst>
                  <a:outerShdw blurRad="38100" dist="38100" dir="2700000" algn="tl">
                    <a:srgbClr val="C0C0C0"/>
                  </a:outerShdw>
                </a:effectLst>
                <a:ea typeface="宋体" pitchFamily="2" charset="-122"/>
              </a:rPr>
              <a:t>解：</a:t>
            </a:r>
            <a:r>
              <a:rPr lang="zh-CN" altLang="en-US" sz="2000" dirty="0">
                <a:effectLst>
                  <a:outerShdw blurRad="38100" dist="38100" dir="2700000" algn="tl">
                    <a:srgbClr val="C0C0C0"/>
                  </a:outerShdw>
                </a:effectLst>
                <a:latin typeface="Times New Roman" pitchFamily="18" charset="0"/>
                <a:ea typeface="宋体" pitchFamily="2" charset="-122"/>
              </a:rPr>
              <a:t>以滑轮与两重物一起组成所研究的质点系。作用在该系统上的外力有重力</a:t>
            </a:r>
            <a:r>
              <a:rPr lang="en-US" altLang="zh-CN" sz="2000" b="0" i="1" dirty="0">
                <a:effectLst>
                  <a:outerShdw blurRad="38100" dist="38100" dir="2700000" algn="tl">
                    <a:srgbClr val="C0C0C0"/>
                  </a:outerShdw>
                </a:effectLst>
                <a:latin typeface="Times New Roman" pitchFamily="18" charset="0"/>
                <a:ea typeface="宋体" pitchFamily="2" charset="-122"/>
              </a:rPr>
              <a:t>m</a:t>
            </a:r>
            <a:r>
              <a:rPr lang="en-US" altLang="zh-CN" sz="2000" b="0" baseline="-25000" dirty="0">
                <a:effectLst>
                  <a:outerShdw blurRad="38100" dist="38100" dir="2700000" algn="tl">
                    <a:srgbClr val="C0C0C0"/>
                  </a:outerShdw>
                </a:effectLst>
                <a:latin typeface="Times New Roman" pitchFamily="18" charset="0"/>
                <a:ea typeface="宋体" pitchFamily="2" charset="-122"/>
              </a:rPr>
              <a:t>1</a:t>
            </a:r>
            <a:r>
              <a:rPr lang="en-US" altLang="zh-CN" sz="2000" i="1" dirty="0">
                <a:effectLst>
                  <a:outerShdw blurRad="38100" dist="38100" dir="2700000" algn="tl">
                    <a:srgbClr val="C0C0C0"/>
                  </a:outerShdw>
                </a:effectLst>
                <a:latin typeface="Times New Roman" pitchFamily="18" charset="0"/>
                <a:ea typeface="宋体" pitchFamily="2" charset="-122"/>
              </a:rPr>
              <a:t>g</a:t>
            </a:r>
            <a:r>
              <a:rPr lang="zh-CN" altLang="en-US" sz="2000" dirty="0">
                <a:effectLst>
                  <a:outerShdw blurRad="38100" dist="38100" dir="2700000" algn="tl">
                    <a:srgbClr val="C0C0C0"/>
                  </a:outerShdw>
                </a:effectLst>
                <a:latin typeface="Times New Roman" pitchFamily="18" charset="0"/>
                <a:ea typeface="宋体" pitchFamily="2" charset="-122"/>
              </a:rPr>
              <a:t>，</a:t>
            </a:r>
            <a:r>
              <a:rPr lang="en-US" altLang="zh-CN" sz="2000" b="0" i="1" dirty="0">
                <a:effectLst>
                  <a:outerShdw blurRad="38100" dist="38100" dir="2700000" algn="tl">
                    <a:srgbClr val="C0C0C0"/>
                  </a:outerShdw>
                </a:effectLst>
                <a:latin typeface="Times New Roman" pitchFamily="18" charset="0"/>
                <a:ea typeface="宋体" pitchFamily="2" charset="-122"/>
              </a:rPr>
              <a:t>m</a:t>
            </a:r>
            <a:r>
              <a:rPr lang="en-US" altLang="zh-CN" sz="2000" b="0" baseline="-25000" dirty="0">
                <a:effectLst>
                  <a:outerShdw blurRad="38100" dist="38100" dir="2700000" algn="tl">
                    <a:srgbClr val="C0C0C0"/>
                  </a:outerShdw>
                </a:effectLst>
                <a:latin typeface="Times New Roman" pitchFamily="18" charset="0"/>
                <a:ea typeface="宋体" pitchFamily="2" charset="-122"/>
              </a:rPr>
              <a:t>2</a:t>
            </a:r>
            <a:r>
              <a:rPr lang="en-US" altLang="zh-CN" sz="2000" i="1" dirty="0">
                <a:effectLst>
                  <a:outerShdw blurRad="38100" dist="38100" dir="2700000" algn="tl">
                    <a:srgbClr val="C0C0C0"/>
                  </a:outerShdw>
                </a:effectLst>
                <a:latin typeface="Times New Roman" pitchFamily="18" charset="0"/>
                <a:ea typeface="宋体" pitchFamily="2" charset="-122"/>
              </a:rPr>
              <a:t>g</a:t>
            </a:r>
            <a:r>
              <a:rPr lang="zh-CN" altLang="en-US" sz="2000" dirty="0">
                <a:effectLst>
                  <a:outerShdw blurRad="38100" dist="38100" dir="2700000" algn="tl">
                    <a:srgbClr val="C0C0C0"/>
                  </a:outerShdw>
                </a:effectLst>
                <a:latin typeface="Times New Roman" pitchFamily="18" charset="0"/>
                <a:ea typeface="宋体" pitchFamily="2" charset="-122"/>
              </a:rPr>
              <a:t>，</a:t>
            </a:r>
            <a:r>
              <a:rPr lang="en-US" altLang="zh-CN" sz="2000" b="0" i="1" dirty="0">
                <a:effectLst>
                  <a:outerShdw blurRad="38100" dist="38100" dir="2700000" algn="tl">
                    <a:srgbClr val="C0C0C0"/>
                  </a:outerShdw>
                </a:effectLst>
                <a:latin typeface="Times New Roman" pitchFamily="18" charset="0"/>
                <a:ea typeface="宋体" pitchFamily="2" charset="-122"/>
              </a:rPr>
              <a:t>m</a:t>
            </a:r>
            <a:r>
              <a:rPr lang="en-US" altLang="zh-CN" sz="2000" i="1" dirty="0">
                <a:effectLst>
                  <a:outerShdw blurRad="38100" dist="38100" dir="2700000" algn="tl">
                    <a:srgbClr val="C0C0C0"/>
                  </a:outerShdw>
                </a:effectLst>
                <a:latin typeface="Times New Roman" pitchFamily="18" charset="0"/>
                <a:ea typeface="宋体" pitchFamily="2" charset="-122"/>
              </a:rPr>
              <a:t>g</a:t>
            </a:r>
            <a:r>
              <a:rPr lang="zh-CN" altLang="en-US" sz="2000" dirty="0">
                <a:effectLst>
                  <a:outerShdw blurRad="38100" dist="38100" dir="2700000" algn="tl">
                    <a:srgbClr val="C0C0C0"/>
                  </a:outerShdw>
                </a:effectLst>
                <a:latin typeface="Times New Roman" pitchFamily="18" charset="0"/>
                <a:ea typeface="宋体" pitchFamily="2" charset="-122"/>
              </a:rPr>
              <a:t>和轴承约束力</a:t>
            </a:r>
            <a:r>
              <a:rPr lang="en-US" altLang="zh-CN" sz="2000" i="1" dirty="0">
                <a:effectLst>
                  <a:outerShdw blurRad="38100" dist="38100" dir="2700000" algn="tl">
                    <a:srgbClr val="C0C0C0"/>
                  </a:outerShdw>
                </a:effectLst>
                <a:latin typeface="Times New Roman" pitchFamily="18" charset="0"/>
                <a:ea typeface="宋体" pitchFamily="2" charset="-122"/>
              </a:rPr>
              <a:t>F</a:t>
            </a:r>
            <a:r>
              <a:rPr lang="en-US" altLang="zh-CN" sz="2000" b="0" baseline="-25000" dirty="0">
                <a:effectLst>
                  <a:outerShdw blurRad="38100" dist="38100" dir="2700000" algn="tl">
                    <a:srgbClr val="C0C0C0"/>
                  </a:outerShdw>
                </a:effectLst>
                <a:latin typeface="Times New Roman" pitchFamily="18" charset="0"/>
                <a:ea typeface="宋体" pitchFamily="2" charset="-122"/>
              </a:rPr>
              <a:t>N</a:t>
            </a:r>
            <a:r>
              <a:rPr lang="zh-CN" altLang="en-US" sz="2000" dirty="0">
                <a:effectLst>
                  <a:outerShdw blurRad="38100" dist="38100" dir="2700000" algn="tl">
                    <a:srgbClr val="C0C0C0"/>
                  </a:outerShdw>
                </a:effectLst>
                <a:latin typeface="Times New Roman" pitchFamily="18" charset="0"/>
                <a:ea typeface="宋体" pitchFamily="2" charset="-122"/>
              </a:rPr>
              <a:t>。</a:t>
            </a:r>
            <a:r>
              <a:rPr lang="zh-CN" altLang="en-US" sz="2000" dirty="0">
                <a:effectLst>
                  <a:outerShdw blurRad="38100" dist="38100" dir="2700000" algn="tl">
                    <a:srgbClr val="C0C0C0"/>
                  </a:outerShdw>
                </a:effectLst>
                <a:ea typeface="宋体" pitchFamily="2" charset="-122"/>
              </a:rPr>
              <a:t>在系统中每个质点上假想地加上惯性力后，可以</a:t>
            </a:r>
            <a:r>
              <a:rPr lang="zh-CN" altLang="en-US" sz="2000" dirty="0" smtClean="0">
                <a:effectLst>
                  <a:outerShdw blurRad="38100" dist="38100" dir="2700000" algn="tl">
                    <a:srgbClr val="C0C0C0"/>
                  </a:outerShdw>
                </a:effectLst>
                <a:ea typeface="宋体" pitchFamily="2" charset="-122"/>
              </a:rPr>
              <a:t>应用达朗贝尔原理</a:t>
            </a:r>
            <a:r>
              <a:rPr lang="zh-CN" altLang="en-US" sz="2000" dirty="0">
                <a:effectLst>
                  <a:outerShdw blurRad="38100" dist="38100" dir="2700000" algn="tl">
                    <a:srgbClr val="C0C0C0"/>
                  </a:outerShdw>
                </a:effectLst>
                <a:ea typeface="宋体" pitchFamily="2" charset="-122"/>
              </a:rPr>
              <a:t>。</a:t>
            </a:r>
          </a:p>
        </p:txBody>
      </p:sp>
      <p:sp>
        <p:nvSpPr>
          <p:cNvPr id="1048771" name="TextBox 1048770"/>
          <p:cNvSpPr txBox="1"/>
          <p:nvPr/>
        </p:nvSpPr>
        <p:spPr>
          <a:xfrm>
            <a:off x="3581400" y="3962400"/>
            <a:ext cx="5229225" cy="1463675"/>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just">
              <a:lnSpc>
                <a:spcPct val="150000"/>
              </a:lnSpc>
            </a:pPr>
            <a:r>
              <a:rPr lang="en-US" altLang="zh-CN" sz="2000">
                <a:effectLst>
                  <a:outerShdw blurRad="38100" dist="38100" dir="2700000" algn="tl">
                    <a:srgbClr val="C0C0C0"/>
                  </a:outerShdw>
                </a:effectLst>
                <a:latin typeface="Times New Roman" pitchFamily="18" charset="0"/>
                <a:ea typeface="宋体" pitchFamily="2" charset="-122"/>
              </a:rPr>
              <a:t>        </a:t>
            </a:r>
            <a:r>
              <a:rPr lang="zh-CN" altLang="en-US" sz="2000">
                <a:effectLst>
                  <a:outerShdw blurRad="38100" dist="38100" dir="2700000" algn="tl">
                    <a:srgbClr val="C0C0C0"/>
                  </a:outerShdw>
                </a:effectLst>
                <a:latin typeface="Times New Roman" pitchFamily="18" charset="0"/>
                <a:ea typeface="宋体" pitchFamily="2" charset="-122"/>
              </a:rPr>
              <a:t>已知</a:t>
            </a:r>
            <a:r>
              <a:rPr lang="en-US" altLang="zh-CN" sz="2000" b="0" i="1">
                <a:solidFill>
                  <a:schemeClr val="lt2"/>
                </a:solidFill>
                <a:effectLst>
                  <a:outerShdw blurRad="38100" dist="38100" dir="2700000" algn="tl">
                    <a:srgbClr val="C0C0C0"/>
                  </a:outerShdw>
                </a:effectLst>
                <a:latin typeface="Times New Roman" pitchFamily="18" charset="0"/>
                <a:ea typeface="宋体" pitchFamily="2" charset="-122"/>
              </a:rPr>
              <a:t>m</a:t>
            </a:r>
            <a:r>
              <a:rPr lang="en-US" altLang="zh-CN" sz="2000" b="0" baseline="-25000">
                <a:solidFill>
                  <a:schemeClr val="lt2"/>
                </a:solidFill>
                <a:effectLst>
                  <a:outerShdw blurRad="38100" dist="38100" dir="2700000" algn="tl">
                    <a:srgbClr val="C0C0C0"/>
                  </a:outerShdw>
                </a:effectLst>
                <a:latin typeface="Times New Roman" pitchFamily="18" charset="0"/>
                <a:ea typeface="宋体" pitchFamily="2" charset="-122"/>
              </a:rPr>
              <a:t>1</a:t>
            </a:r>
            <a:r>
              <a:rPr lang="en-US" altLang="zh-CN" sz="2000">
                <a:solidFill>
                  <a:schemeClr val="lt2"/>
                </a:solidFill>
                <a:effectLst>
                  <a:outerShdw blurRad="38100" dist="38100" dir="2700000" algn="tl">
                    <a:srgbClr val="C0C0C0"/>
                  </a:outerShdw>
                </a:effectLst>
                <a:latin typeface="Times New Roman" pitchFamily="18" charset="0"/>
                <a:ea typeface="宋体" pitchFamily="2" charset="-122"/>
              </a:rPr>
              <a:t>&gt;</a:t>
            </a:r>
            <a:r>
              <a:rPr lang="en-US" altLang="zh-CN" sz="2000" b="0" i="1">
                <a:solidFill>
                  <a:schemeClr val="lt2"/>
                </a:solidFill>
                <a:effectLst>
                  <a:outerShdw blurRad="38100" dist="38100" dir="2700000" algn="tl">
                    <a:srgbClr val="C0C0C0"/>
                  </a:outerShdw>
                </a:effectLst>
                <a:latin typeface="Times New Roman" pitchFamily="18" charset="0"/>
                <a:ea typeface="宋体" pitchFamily="2" charset="-122"/>
              </a:rPr>
              <a:t>m</a:t>
            </a:r>
            <a:r>
              <a:rPr lang="en-US" altLang="zh-CN" sz="2000" b="0" baseline="-25000">
                <a:solidFill>
                  <a:schemeClr val="lt2"/>
                </a:solidFill>
                <a:effectLst>
                  <a:outerShdw blurRad="38100" dist="38100" dir="2700000" algn="tl">
                    <a:srgbClr val="C0C0C0"/>
                  </a:outerShdw>
                </a:effectLst>
                <a:latin typeface="Times New Roman" pitchFamily="18" charset="0"/>
                <a:ea typeface="宋体" pitchFamily="2" charset="-122"/>
              </a:rPr>
              <a:t>2</a:t>
            </a:r>
            <a:r>
              <a:rPr lang="zh-CN" altLang="en-US" sz="2000">
                <a:effectLst>
                  <a:outerShdw blurRad="38100" dist="38100" dir="2700000" algn="tl">
                    <a:srgbClr val="C0C0C0"/>
                  </a:outerShdw>
                </a:effectLst>
                <a:latin typeface="Times New Roman" pitchFamily="18" charset="0"/>
                <a:ea typeface="宋体" pitchFamily="2" charset="-122"/>
              </a:rPr>
              <a:t>，则重物的加速度</a:t>
            </a:r>
            <a:r>
              <a:rPr lang="en-US" altLang="zh-CN" sz="2000" i="1">
                <a:effectLst>
                  <a:outerShdw blurRad="38100" dist="38100" dir="2700000" algn="tl">
                    <a:srgbClr val="C0C0C0"/>
                  </a:outerShdw>
                </a:effectLst>
                <a:latin typeface="Times New Roman" pitchFamily="18" charset="0"/>
                <a:ea typeface="宋体" pitchFamily="2" charset="-122"/>
              </a:rPr>
              <a:t>a</a:t>
            </a:r>
            <a:r>
              <a:rPr lang="zh-CN" altLang="en-US" sz="2000">
                <a:effectLst>
                  <a:outerShdw blurRad="38100" dist="38100" dir="2700000" algn="tl">
                    <a:srgbClr val="C0C0C0"/>
                  </a:outerShdw>
                </a:effectLst>
                <a:latin typeface="Times New Roman" pitchFamily="18" charset="0"/>
                <a:ea typeface="宋体" pitchFamily="2" charset="-122"/>
              </a:rPr>
              <a:t>方向如图所示。重物的惯性力方向均与加速度</a:t>
            </a:r>
            <a:r>
              <a:rPr lang="en-US" altLang="zh-CN" sz="2000">
                <a:effectLst>
                  <a:outerShdw blurRad="38100" dist="38100" dir="2700000" algn="tl">
                    <a:srgbClr val="C0C0C0"/>
                  </a:outerShdw>
                </a:effectLst>
                <a:latin typeface="Times New Roman" pitchFamily="18" charset="0"/>
                <a:ea typeface="宋体" pitchFamily="2" charset="-122"/>
              </a:rPr>
              <a:t>a</a:t>
            </a:r>
            <a:r>
              <a:rPr lang="zh-CN" altLang="en-US" sz="2000">
                <a:effectLst>
                  <a:outerShdw blurRad="38100" dist="38100" dir="2700000" algn="tl">
                    <a:srgbClr val="C0C0C0"/>
                  </a:outerShdw>
                </a:effectLst>
                <a:latin typeface="Times New Roman" pitchFamily="18" charset="0"/>
                <a:ea typeface="宋体" pitchFamily="2" charset="-122"/>
              </a:rPr>
              <a:t>的方向相反，大小分别为：</a:t>
            </a:r>
          </a:p>
        </p:txBody>
      </p:sp>
      <p:sp>
        <p:nvSpPr>
          <p:cNvPr id="1048772" name="TextBox 1048771"/>
          <p:cNvSpPr txBox="1"/>
          <p:nvPr/>
        </p:nvSpPr>
        <p:spPr>
          <a:xfrm>
            <a:off x="685800" y="990600"/>
            <a:ext cx="1830387" cy="531812"/>
          </a:xfrm>
          <a:prstGeom prst="rect">
            <a:avLst/>
          </a:prstGeom>
          <a:solidFill>
            <a:srgbClr val="CC0066"/>
          </a:solidFill>
          <a:ln w="12700" cap="flat" cmpd="sng">
            <a:solidFill>
              <a:schemeClr val="dk1">
                <a:alpha val="100000"/>
              </a:schemeClr>
            </a:solidFill>
            <a:prstDash val="solid"/>
            <a:round/>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i="1">
                <a:effectLst>
                  <a:outerShdw blurRad="38100" dist="38100" dir="2700000" algn="tl">
                    <a:srgbClr val="C0C0C0"/>
                  </a:outerShdw>
                </a:effectLst>
                <a:latin typeface="Times New Roman" pitchFamily="18" charset="0"/>
                <a:ea typeface="宋体" pitchFamily="2" charset="-122"/>
              </a:rPr>
              <a:t>例  题 </a:t>
            </a:r>
            <a:r>
              <a:rPr lang="en-US" altLang="zh-CN" sz="2800" i="1">
                <a:effectLst>
                  <a:outerShdw blurRad="38100" dist="38100" dir="2700000" algn="tl">
                    <a:srgbClr val="C0C0C0"/>
                  </a:outerShdw>
                </a:effectLst>
                <a:latin typeface="Times New Roman" pitchFamily="18" charset="0"/>
                <a:ea typeface="宋体" pitchFamily="2" charset="-122"/>
              </a:rPr>
              <a:t>14-2</a:t>
            </a:r>
          </a:p>
        </p:txBody>
      </p:sp>
      <p:grpSp>
        <p:nvGrpSpPr>
          <p:cNvPr id="107" name="组合 106"/>
          <p:cNvGrpSpPr/>
          <p:nvPr/>
        </p:nvGrpSpPr>
        <p:grpSpPr>
          <a:xfrm>
            <a:off x="1030287" y="4403725"/>
            <a:ext cx="1316037" cy="1343025"/>
            <a:chOff x="446" y="2699"/>
            <a:chExt cx="829" cy="846"/>
          </a:xfrm>
        </p:grpSpPr>
        <p:sp>
          <p:nvSpPr>
            <p:cNvPr id="1048773" name="TextBox 1048772"/>
            <p:cNvSpPr txBox="1"/>
            <p:nvPr/>
          </p:nvSpPr>
          <p:spPr>
            <a:xfrm>
              <a:off x="446" y="3295"/>
              <a:ext cx="196" cy="250"/>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000" i="1">
                  <a:solidFill>
                    <a:srgbClr val="0066CC"/>
                  </a:solidFill>
                  <a:effectLst>
                    <a:outerShdw blurRad="38100" dist="38100" dir="2700000" algn="tl">
                      <a:srgbClr val="C0C0C0"/>
                    </a:outerShdw>
                  </a:effectLst>
                  <a:latin typeface="Times New Roman" pitchFamily="18" charset="0"/>
                  <a:ea typeface="宋体" pitchFamily="2" charset="-122"/>
                </a:rPr>
                <a:t>a</a:t>
              </a:r>
            </a:p>
          </p:txBody>
        </p:sp>
        <p:sp>
          <p:nvSpPr>
            <p:cNvPr id="1048774" name="直接连接符 1048773"/>
            <p:cNvSpPr/>
            <p:nvPr/>
          </p:nvSpPr>
          <p:spPr>
            <a:xfrm>
              <a:off x="526" y="2974"/>
              <a:ext cx="2" cy="391"/>
            </a:xfrm>
            <a:prstGeom prst="line">
              <a:avLst/>
            </a:prstGeom>
            <a:noFill/>
            <a:ln w="38100" cap="flat" cmpd="sng">
              <a:solidFill>
                <a:srgbClr val="0099CC">
                  <a:alpha val="100000"/>
                </a:srgbClr>
              </a:solidFill>
              <a:prstDash val="solid"/>
              <a:round/>
              <a:tailEnd type="stealth" w="sm" len="lg"/>
            </a:ln>
          </p:spPr>
        </p:sp>
        <p:sp>
          <p:nvSpPr>
            <p:cNvPr id="1048775" name="直接连接符 1048774"/>
            <p:cNvSpPr/>
            <p:nvPr/>
          </p:nvSpPr>
          <p:spPr>
            <a:xfrm flipH="1" flipV="1">
              <a:off x="1204" y="2699"/>
              <a:ext cx="6" cy="322"/>
            </a:xfrm>
            <a:prstGeom prst="line">
              <a:avLst/>
            </a:prstGeom>
            <a:noFill/>
            <a:ln w="38100" cap="flat" cmpd="sng">
              <a:solidFill>
                <a:srgbClr val="0099CC">
                  <a:alpha val="100000"/>
                </a:srgbClr>
              </a:solidFill>
              <a:prstDash val="solid"/>
              <a:round/>
              <a:tailEnd type="stealth" w="sm" len="lg"/>
            </a:ln>
          </p:spPr>
        </p:sp>
        <p:sp>
          <p:nvSpPr>
            <p:cNvPr id="1048776" name="TextBox 1048775"/>
            <p:cNvSpPr txBox="1"/>
            <p:nvPr/>
          </p:nvSpPr>
          <p:spPr>
            <a:xfrm>
              <a:off x="1079" y="2944"/>
              <a:ext cx="196" cy="250"/>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000" i="1">
                  <a:solidFill>
                    <a:srgbClr val="0066CC"/>
                  </a:solidFill>
                  <a:effectLst>
                    <a:outerShdw blurRad="38100" dist="38100" dir="2700000" algn="tl">
                      <a:srgbClr val="C0C0C0"/>
                    </a:outerShdw>
                  </a:effectLst>
                  <a:latin typeface="Times New Roman" pitchFamily="18" charset="0"/>
                  <a:ea typeface="宋体" pitchFamily="2" charset="-122"/>
                </a:rPr>
                <a:t>a</a:t>
              </a:r>
            </a:p>
          </p:txBody>
        </p:sp>
      </p:grpSp>
      <p:sp>
        <p:nvSpPr>
          <p:cNvPr id="1048777" name="直接连接符 1048776"/>
          <p:cNvSpPr/>
          <p:nvPr/>
        </p:nvSpPr>
        <p:spPr>
          <a:xfrm>
            <a:off x="1422400" y="4862512"/>
            <a:ext cx="3175" cy="712787"/>
          </a:xfrm>
          <a:prstGeom prst="line">
            <a:avLst/>
          </a:prstGeom>
          <a:noFill/>
          <a:ln w="38100" cap="flat" cmpd="sng">
            <a:solidFill>
              <a:srgbClr val="FF3300">
                <a:alpha val="100000"/>
              </a:srgbClr>
            </a:solidFill>
            <a:prstDash val="solid"/>
            <a:round/>
            <a:tailEnd type="stealth" w="sm" len="lg"/>
          </a:ln>
        </p:spPr>
      </p:sp>
      <p:sp>
        <p:nvSpPr>
          <p:cNvPr id="1048778" name="直接连接符 1048777"/>
          <p:cNvSpPr/>
          <p:nvPr/>
        </p:nvSpPr>
        <p:spPr>
          <a:xfrm>
            <a:off x="2500312" y="4552950"/>
            <a:ext cx="3175" cy="619125"/>
          </a:xfrm>
          <a:prstGeom prst="line">
            <a:avLst/>
          </a:prstGeom>
          <a:noFill/>
          <a:ln w="38100" cap="flat" cmpd="sng">
            <a:solidFill>
              <a:srgbClr val="FF3300">
                <a:alpha val="100000"/>
              </a:srgbClr>
            </a:solidFill>
            <a:prstDash val="solid"/>
            <a:round/>
            <a:tailEnd type="stealth" w="sm" len="lg"/>
          </a:ln>
        </p:spPr>
      </p:sp>
      <p:sp>
        <p:nvSpPr>
          <p:cNvPr id="1048779" name="直接连接符 1048778"/>
          <p:cNvSpPr/>
          <p:nvPr/>
        </p:nvSpPr>
        <p:spPr>
          <a:xfrm>
            <a:off x="1965325" y="3589337"/>
            <a:ext cx="3175" cy="619125"/>
          </a:xfrm>
          <a:prstGeom prst="line">
            <a:avLst/>
          </a:prstGeom>
          <a:noFill/>
          <a:ln w="38100" cap="flat" cmpd="sng">
            <a:solidFill>
              <a:srgbClr val="FF3300">
                <a:alpha val="100000"/>
              </a:srgbClr>
            </a:solidFill>
            <a:prstDash val="solid"/>
            <a:round/>
            <a:tailEnd type="stealth" w="sm" len="lg"/>
          </a:ln>
        </p:spPr>
      </p:sp>
      <p:sp>
        <p:nvSpPr>
          <p:cNvPr id="1048780" name="直接连接符 1048779"/>
          <p:cNvSpPr/>
          <p:nvPr/>
        </p:nvSpPr>
        <p:spPr>
          <a:xfrm flipH="1" flipV="1">
            <a:off x="1958975" y="2895600"/>
            <a:ext cx="11112" cy="577850"/>
          </a:xfrm>
          <a:prstGeom prst="line">
            <a:avLst/>
          </a:prstGeom>
          <a:noFill/>
          <a:ln w="38100" cap="flat" cmpd="sng">
            <a:solidFill>
              <a:srgbClr val="FF3300">
                <a:alpha val="100000"/>
              </a:srgbClr>
            </a:solidFill>
            <a:prstDash val="solid"/>
            <a:round/>
            <a:tailEnd type="stealth" w="sm" len="lg"/>
          </a:ln>
        </p:spPr>
      </p:sp>
      <p:sp>
        <p:nvSpPr>
          <p:cNvPr id="1048781" name="TextBox 1048780"/>
          <p:cNvSpPr txBox="1"/>
          <p:nvPr/>
        </p:nvSpPr>
        <p:spPr>
          <a:xfrm>
            <a:off x="1401762" y="5351462"/>
            <a:ext cx="577850" cy="396875"/>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000" b="0" i="1">
                <a:solidFill>
                  <a:srgbClr val="FF3300"/>
                </a:solidFill>
                <a:effectLst>
                  <a:outerShdw blurRad="38100" dist="38100" dir="2700000" algn="tl">
                    <a:srgbClr val="C0C0C0"/>
                  </a:outerShdw>
                </a:effectLst>
                <a:latin typeface="Times New Roman" pitchFamily="18" charset="0"/>
                <a:ea typeface="宋体" pitchFamily="2" charset="-122"/>
              </a:rPr>
              <a:t>m</a:t>
            </a:r>
            <a:r>
              <a:rPr lang="en-US" altLang="zh-CN" sz="2000" b="0" baseline="-25000">
                <a:solidFill>
                  <a:srgbClr val="FF3300"/>
                </a:solidFill>
                <a:effectLst>
                  <a:outerShdw blurRad="38100" dist="38100" dir="2700000" algn="tl">
                    <a:srgbClr val="C0C0C0"/>
                  </a:outerShdw>
                </a:effectLst>
                <a:latin typeface="Times New Roman" pitchFamily="18" charset="0"/>
                <a:ea typeface="宋体" pitchFamily="2" charset="-122"/>
              </a:rPr>
              <a:t>1</a:t>
            </a:r>
            <a:r>
              <a:rPr lang="en-US" altLang="zh-CN" sz="2000">
                <a:solidFill>
                  <a:srgbClr val="FF3300"/>
                </a:solidFill>
                <a:effectLst>
                  <a:outerShdw blurRad="38100" dist="38100" dir="2700000" algn="tl">
                    <a:srgbClr val="C0C0C0"/>
                  </a:outerShdw>
                </a:effectLst>
                <a:latin typeface="Times New Roman" pitchFamily="18" charset="0"/>
                <a:ea typeface="宋体" pitchFamily="2" charset="-122"/>
              </a:rPr>
              <a:t>g</a:t>
            </a:r>
          </a:p>
        </p:txBody>
      </p:sp>
      <p:sp>
        <p:nvSpPr>
          <p:cNvPr id="1048782" name="TextBox 1048781"/>
          <p:cNvSpPr txBox="1"/>
          <p:nvPr/>
        </p:nvSpPr>
        <p:spPr>
          <a:xfrm>
            <a:off x="1565275" y="4065587"/>
            <a:ext cx="495300" cy="396875"/>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000" b="0" i="1">
                <a:solidFill>
                  <a:srgbClr val="FF3300"/>
                </a:solidFill>
                <a:effectLst>
                  <a:outerShdw blurRad="38100" dist="38100" dir="2700000" algn="tl">
                    <a:srgbClr val="C0C0C0"/>
                  </a:outerShdw>
                </a:effectLst>
                <a:latin typeface="Times New Roman" pitchFamily="18" charset="0"/>
                <a:ea typeface="宋体" pitchFamily="2" charset="-122"/>
              </a:rPr>
              <a:t>m</a:t>
            </a:r>
            <a:r>
              <a:rPr lang="en-US" altLang="zh-CN" sz="2000" b="0">
                <a:solidFill>
                  <a:srgbClr val="FF3300"/>
                </a:solidFill>
                <a:effectLst>
                  <a:outerShdw blurRad="38100" dist="38100" dir="2700000" algn="tl">
                    <a:srgbClr val="C0C0C0"/>
                  </a:outerShdw>
                </a:effectLst>
                <a:latin typeface="Times New Roman" pitchFamily="18" charset="0"/>
                <a:ea typeface="宋体" pitchFamily="2" charset="-122"/>
              </a:rPr>
              <a:t>g</a:t>
            </a:r>
          </a:p>
        </p:txBody>
      </p:sp>
      <p:sp>
        <p:nvSpPr>
          <p:cNvPr id="1048783" name="TextBox 1048782"/>
          <p:cNvSpPr txBox="1"/>
          <p:nvPr/>
        </p:nvSpPr>
        <p:spPr>
          <a:xfrm>
            <a:off x="2516187" y="4875212"/>
            <a:ext cx="577850" cy="396875"/>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000" b="0" i="1">
                <a:solidFill>
                  <a:srgbClr val="FF3300"/>
                </a:solidFill>
                <a:effectLst>
                  <a:outerShdw blurRad="38100" dist="38100" dir="2700000" algn="tl">
                    <a:srgbClr val="C0C0C0"/>
                  </a:outerShdw>
                </a:effectLst>
                <a:latin typeface="Times New Roman" pitchFamily="18" charset="0"/>
                <a:ea typeface="宋体" pitchFamily="2" charset="-122"/>
              </a:rPr>
              <a:t>m</a:t>
            </a:r>
            <a:r>
              <a:rPr lang="en-US" altLang="zh-CN" sz="2000" b="0" baseline="-25000">
                <a:solidFill>
                  <a:srgbClr val="FF3300"/>
                </a:solidFill>
                <a:effectLst>
                  <a:outerShdw blurRad="38100" dist="38100" dir="2700000" algn="tl">
                    <a:srgbClr val="C0C0C0"/>
                  </a:outerShdw>
                </a:effectLst>
                <a:latin typeface="Times New Roman" pitchFamily="18" charset="0"/>
                <a:ea typeface="宋体" pitchFamily="2" charset="-122"/>
              </a:rPr>
              <a:t>2</a:t>
            </a:r>
            <a:r>
              <a:rPr lang="en-US" altLang="zh-CN" sz="2000">
                <a:solidFill>
                  <a:srgbClr val="FF3300"/>
                </a:solidFill>
                <a:effectLst>
                  <a:outerShdw blurRad="38100" dist="38100" dir="2700000" algn="tl">
                    <a:srgbClr val="C0C0C0"/>
                  </a:outerShdw>
                </a:effectLst>
                <a:latin typeface="Times New Roman" pitchFamily="18" charset="0"/>
                <a:ea typeface="宋体" pitchFamily="2" charset="-122"/>
              </a:rPr>
              <a:t>g</a:t>
            </a:r>
          </a:p>
        </p:txBody>
      </p:sp>
      <p:sp>
        <p:nvSpPr>
          <p:cNvPr id="1048784" name="TextBox 1048783"/>
          <p:cNvSpPr txBox="1"/>
          <p:nvPr/>
        </p:nvSpPr>
        <p:spPr>
          <a:xfrm>
            <a:off x="1943100" y="2608262"/>
            <a:ext cx="446087" cy="3667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3300"/>
                </a:solidFill>
                <a:effectLst>
                  <a:outerShdw blurRad="38100" dist="38100" dir="2700000" algn="tl">
                    <a:srgbClr val="C0C0C0"/>
                  </a:outerShdw>
                </a:effectLst>
                <a:latin typeface="Times New Roman" pitchFamily="18" charset="0"/>
                <a:ea typeface="宋体" pitchFamily="2" charset="-122"/>
              </a:rPr>
              <a:t>F</a:t>
            </a:r>
            <a:r>
              <a:rPr lang="en-US" altLang="zh-CN" sz="1800" b="0" baseline="-25000">
                <a:solidFill>
                  <a:srgbClr val="FF3300"/>
                </a:solidFill>
                <a:effectLst>
                  <a:outerShdw blurRad="38100" dist="38100" dir="2700000" algn="tl">
                    <a:srgbClr val="C0C0C0"/>
                  </a:outerShdw>
                </a:effectLst>
                <a:latin typeface="Times New Roman" pitchFamily="18" charset="0"/>
                <a:ea typeface="宋体" pitchFamily="2" charset="-122"/>
              </a:rPr>
              <a:t>N</a:t>
            </a:r>
          </a:p>
        </p:txBody>
      </p:sp>
      <p:grpSp>
        <p:nvGrpSpPr>
          <p:cNvPr id="108" name="组合 107"/>
          <p:cNvGrpSpPr/>
          <p:nvPr/>
        </p:nvGrpSpPr>
        <p:grpSpPr>
          <a:xfrm>
            <a:off x="1066800" y="4114800"/>
            <a:ext cx="1873250" cy="1865312"/>
            <a:chOff x="457" y="2413"/>
            <a:chExt cx="1180" cy="1175"/>
          </a:xfrm>
        </p:grpSpPr>
        <p:sp>
          <p:nvSpPr>
            <p:cNvPr id="1048785" name="直接连接符 1048784"/>
            <p:cNvSpPr/>
            <p:nvPr/>
          </p:nvSpPr>
          <p:spPr>
            <a:xfrm>
              <a:off x="1357" y="3112"/>
              <a:ext cx="13" cy="476"/>
            </a:xfrm>
            <a:prstGeom prst="line">
              <a:avLst/>
            </a:prstGeom>
            <a:noFill/>
            <a:ln w="38100" cap="flat" cmpd="sng">
              <a:solidFill>
                <a:srgbClr val="0000FF"/>
              </a:solidFill>
              <a:prstDash val="solid"/>
              <a:round/>
              <a:tailEnd type="stealth" w="sm" len="lg"/>
            </a:ln>
          </p:spPr>
        </p:sp>
        <p:pic>
          <p:nvPicPr>
            <p:cNvPr id="2097200" name="图片 2097199"/>
            <p:cNvPicPr>
              <a:picLocks/>
            </p:cNvPicPr>
            <p:nvPr/>
          </p:nvPicPr>
          <p:blipFill>
            <a:blip r:embed="rId2"/>
            <a:srcRect/>
            <a:stretch>
              <a:fillRect/>
            </a:stretch>
          </p:blipFill>
          <p:spPr>
            <a:xfrm>
              <a:off x="457" y="2413"/>
              <a:ext cx="226" cy="239"/>
            </a:xfrm>
            <a:prstGeom prst="rect">
              <a:avLst/>
            </a:prstGeom>
            <a:noFill/>
            <a:ln>
              <a:noFill/>
            </a:ln>
            <a:effectLst>
              <a:outerShdw dist="12700" algn="ctr">
                <a:schemeClr val="dk2">
                  <a:alpha val="100000"/>
                </a:schemeClr>
              </a:outerShdw>
            </a:effectLst>
          </p:spPr>
        </p:pic>
        <p:pic>
          <p:nvPicPr>
            <p:cNvPr id="2097201" name="图片 2097200"/>
            <p:cNvPicPr>
              <a:picLocks/>
            </p:cNvPicPr>
            <p:nvPr/>
          </p:nvPicPr>
          <p:blipFill>
            <a:blip r:embed="rId3"/>
            <a:srcRect/>
            <a:stretch>
              <a:fillRect/>
            </a:stretch>
          </p:blipFill>
          <p:spPr>
            <a:xfrm>
              <a:off x="1411" y="3349"/>
              <a:ext cx="226" cy="239"/>
            </a:xfrm>
            <a:prstGeom prst="rect">
              <a:avLst/>
            </a:prstGeom>
            <a:noFill/>
            <a:ln>
              <a:noFill/>
            </a:ln>
            <a:effectLst>
              <a:outerShdw dist="12700" algn="ctr">
                <a:schemeClr val="dk2">
                  <a:alpha val="100000"/>
                </a:schemeClr>
              </a:outerShdw>
            </a:effectLst>
          </p:spPr>
        </p:pic>
        <p:sp>
          <p:nvSpPr>
            <p:cNvPr id="1048786" name="直接连接符 1048785"/>
            <p:cNvSpPr/>
            <p:nvPr/>
          </p:nvSpPr>
          <p:spPr>
            <a:xfrm flipH="1" flipV="1">
              <a:off x="680" y="2456"/>
              <a:ext cx="1" cy="438"/>
            </a:xfrm>
            <a:prstGeom prst="line">
              <a:avLst/>
            </a:prstGeom>
            <a:noFill/>
            <a:ln w="38100" cap="flat" cmpd="sng">
              <a:solidFill>
                <a:srgbClr val="0000FF"/>
              </a:solidFill>
              <a:prstDash val="solid"/>
              <a:round/>
              <a:tailEnd type="stealth" w="sm" len="lg"/>
            </a:ln>
          </p:spPr>
        </p:sp>
      </p:grpSp>
      <p:pic>
        <p:nvPicPr>
          <p:cNvPr id="2097202" name="图片 2097201"/>
          <p:cNvPicPr>
            <a:picLocks/>
          </p:cNvPicPr>
          <p:nvPr/>
        </p:nvPicPr>
        <p:blipFill>
          <a:blip r:embed="rId4"/>
          <a:srcRect/>
          <a:stretch>
            <a:fillRect/>
          </a:stretch>
        </p:blipFill>
        <p:spPr>
          <a:xfrm>
            <a:off x="5638800" y="5410200"/>
            <a:ext cx="1066800" cy="431800"/>
          </a:xfrm>
          <a:prstGeom prst="rect">
            <a:avLst/>
          </a:prstGeom>
          <a:noFill/>
          <a:ln>
            <a:noFill/>
          </a:ln>
        </p:spPr>
      </p:pic>
      <p:pic>
        <p:nvPicPr>
          <p:cNvPr id="2097203" name="图片 2097202"/>
          <p:cNvPicPr>
            <a:picLocks/>
          </p:cNvPicPr>
          <p:nvPr/>
        </p:nvPicPr>
        <p:blipFill>
          <a:blip r:embed="rId5"/>
          <a:srcRect/>
          <a:stretch>
            <a:fillRect/>
          </a:stretch>
        </p:blipFill>
        <p:spPr>
          <a:xfrm>
            <a:off x="5638800" y="6019800"/>
            <a:ext cx="1066800" cy="423862"/>
          </a:xfrm>
          <a:prstGeom prst="rect">
            <a:avLst/>
          </a:prstGeom>
          <a:noFill/>
          <a:ln>
            <a:noFill/>
          </a:ln>
        </p:spPr>
      </p:pic>
      <p:sp>
        <p:nvSpPr>
          <p:cNvPr id="1048787" name="矩形 1048786"/>
          <p:cNvSpPr/>
          <p:nvPr/>
        </p:nvSpPr>
        <p:spPr>
          <a:xfrm>
            <a:off x="685800" y="457200"/>
            <a:ext cx="5010150" cy="5191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800" dirty="0">
                <a:latin typeface="楷体_GB2312" pitchFamily="49" charset="-122"/>
              </a:rPr>
              <a:t>§14.2 </a:t>
            </a:r>
            <a:r>
              <a:rPr lang="zh-CN" altLang="en-US" sz="2800" dirty="0">
                <a:latin typeface="楷体_GB2312" pitchFamily="49" charset="-122"/>
              </a:rPr>
              <a:t>质点系</a:t>
            </a:r>
            <a:r>
              <a:rPr lang="zh-CN" altLang="zh-CN" sz="2800" dirty="0" smtClean="0"/>
              <a:t>的</a:t>
            </a:r>
            <a:r>
              <a:rPr lang="zh-CN" altLang="en-US" sz="2800" dirty="0" smtClean="0"/>
              <a:t>达朗贝尔</a:t>
            </a:r>
            <a:r>
              <a:rPr lang="zh-CN" altLang="zh-CN" sz="2800" dirty="0" smtClean="0"/>
              <a:t>原理</a:t>
            </a:r>
            <a:endParaRPr lang="zh-CN" altLang="zh-CN" sz="2800" dirty="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487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4877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878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4877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4878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4877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4878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04878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4878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4877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0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108"/>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2097202"/>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2097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71" grpId="0"/>
      <p:bldP spid="1048781" grpId="0"/>
      <p:bldP spid="1048782" grpId="0"/>
      <p:bldP spid="1048783" grpId="0"/>
      <p:bldP spid="104878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109"/>
          <p:cNvGrpSpPr/>
          <p:nvPr/>
        </p:nvGrpSpPr>
        <p:grpSpPr>
          <a:xfrm>
            <a:off x="3190875" y="1211262"/>
            <a:ext cx="5432425" cy="2608262"/>
            <a:chOff x="2112" y="960"/>
            <a:chExt cx="3422" cy="1643"/>
          </a:xfrm>
        </p:grpSpPr>
        <p:sp>
          <p:nvSpPr>
            <p:cNvPr id="1048788" name="矩形 1048787"/>
            <p:cNvSpPr/>
            <p:nvPr/>
          </p:nvSpPr>
          <p:spPr>
            <a:xfrm>
              <a:off x="2112" y="960"/>
              <a:ext cx="3422" cy="1643"/>
            </a:xfrm>
            <a:prstGeom prst="rect">
              <a:avLst/>
            </a:prstGeom>
            <a:noFill/>
            <a:ln>
              <a:noFill/>
            </a:ln>
            <a:effectLst>
              <a:outerShdw dist="17960" dir="2699999" algn="ctr">
                <a:schemeClr val="dk2">
                  <a:alpha val="100000"/>
                </a:schemeClr>
              </a:outerShdw>
            </a:effectLst>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lnSpc>
                  <a:spcPct val="165000"/>
                </a:lnSpc>
              </a:pPr>
              <a:r>
                <a:rPr lang="en-US" altLang="zh-CN" sz="2000">
                  <a:latin typeface="Times New Roman" pitchFamily="18" charset="0"/>
                  <a:ea typeface="黑体" pitchFamily="49" charset="-122"/>
                </a:rPr>
                <a:t>         </a:t>
              </a:r>
              <a:r>
                <a:rPr lang="zh-CN" altLang="en-US" sz="2000">
                  <a:latin typeface="Times New Roman" pitchFamily="18" charset="0"/>
                  <a:ea typeface="黑体" pitchFamily="49" charset="-122"/>
                </a:rPr>
                <a:t>滑轮边缘上各点的质量为</a:t>
              </a:r>
              <a:r>
                <a:rPr lang="en-US" altLang="zh-CN" sz="2000" i="1">
                  <a:latin typeface="Times New Roman" pitchFamily="18" charset="0"/>
                  <a:ea typeface="黑体" pitchFamily="49" charset="-122"/>
                </a:rPr>
                <a:t>m</a:t>
              </a:r>
              <a:r>
                <a:rPr lang="en-US" altLang="zh-CN" sz="2000" i="1" baseline="-25000">
                  <a:latin typeface="Times New Roman" pitchFamily="18" charset="0"/>
                  <a:ea typeface="黑体" pitchFamily="49" charset="-122"/>
                </a:rPr>
                <a:t>i</a:t>
              </a:r>
              <a:r>
                <a:rPr lang="en-US" altLang="zh-CN" sz="2000" i="1">
                  <a:latin typeface="Times New Roman" pitchFamily="18" charset="0"/>
                  <a:ea typeface="黑体" pitchFamily="49" charset="-122"/>
                </a:rPr>
                <a:t> </a:t>
              </a:r>
              <a:r>
                <a:rPr lang="zh-CN" altLang="en-US" sz="2000">
                  <a:latin typeface="Times New Roman" pitchFamily="18" charset="0"/>
                  <a:ea typeface="黑体" pitchFamily="49" charset="-122"/>
                </a:rPr>
                <a:t>，切向惯性力的大小为                     ，方向沿轮缘切线，指向如图所示。当绳与轮之间无相对滑动时，</a:t>
              </a:r>
              <a:r>
                <a:rPr lang="en-US" altLang="zh-CN" sz="2000">
                  <a:latin typeface="Times New Roman" pitchFamily="18" charset="0"/>
                  <a:ea typeface="黑体" pitchFamily="49" charset="-122"/>
                </a:rPr>
                <a:t>at =a ; </a:t>
              </a:r>
              <a:r>
                <a:rPr lang="zh-CN" altLang="en-US" sz="2000">
                  <a:latin typeface="Times New Roman" pitchFamily="18" charset="0"/>
                  <a:ea typeface="黑体" pitchFamily="49" charset="-122"/>
                </a:rPr>
                <a:t>法向惯性力的大小为                                 方向沿半径背离中心。</a:t>
              </a:r>
            </a:p>
          </p:txBody>
        </p:sp>
        <p:pic>
          <p:nvPicPr>
            <p:cNvPr id="2097204" name="图片 2097203"/>
            <p:cNvPicPr>
              <a:picLocks/>
            </p:cNvPicPr>
            <p:nvPr/>
          </p:nvPicPr>
          <p:blipFill>
            <a:blip r:embed="rId2"/>
            <a:srcRect/>
            <a:stretch>
              <a:fillRect/>
            </a:stretch>
          </p:blipFill>
          <p:spPr>
            <a:xfrm>
              <a:off x="2838" y="1370"/>
              <a:ext cx="775" cy="280"/>
            </a:xfrm>
            <a:prstGeom prst="rect">
              <a:avLst/>
            </a:prstGeom>
            <a:noFill/>
            <a:ln>
              <a:noFill/>
            </a:ln>
            <a:effectLst>
              <a:outerShdw dist="17960" dir="2699999" algn="ctr">
                <a:schemeClr val="dk2">
                  <a:alpha val="100000"/>
                </a:schemeClr>
              </a:outerShdw>
            </a:effectLst>
          </p:spPr>
        </p:pic>
        <p:pic>
          <p:nvPicPr>
            <p:cNvPr id="2097205" name="图片 2097204"/>
            <p:cNvPicPr>
              <a:picLocks/>
            </p:cNvPicPr>
            <p:nvPr/>
          </p:nvPicPr>
          <p:blipFill>
            <a:blip r:embed="rId3"/>
            <a:srcRect/>
            <a:stretch>
              <a:fillRect/>
            </a:stretch>
          </p:blipFill>
          <p:spPr>
            <a:xfrm>
              <a:off x="3654" y="1921"/>
              <a:ext cx="1273" cy="426"/>
            </a:xfrm>
            <a:prstGeom prst="rect">
              <a:avLst/>
            </a:prstGeom>
            <a:noFill/>
            <a:ln>
              <a:noFill/>
            </a:ln>
            <a:effectLst>
              <a:outerShdw dist="17960" dir="2699999" algn="ctr">
                <a:schemeClr val="dk2">
                  <a:alpha val="100000"/>
                </a:schemeClr>
              </a:outerShdw>
            </a:effectLst>
          </p:spPr>
        </p:pic>
      </p:grpSp>
      <p:sp>
        <p:nvSpPr>
          <p:cNvPr id="1048789" name="矩形 1048788"/>
          <p:cNvSpPr/>
          <p:nvPr/>
        </p:nvSpPr>
        <p:spPr>
          <a:xfrm>
            <a:off x="3443287" y="5324475"/>
            <a:ext cx="492125" cy="457200"/>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a:effectLst>
                  <a:outerShdw blurRad="38100" dist="38100" dir="2700000" algn="tl">
                    <a:srgbClr val="C0C0C0"/>
                  </a:outerShdw>
                </a:effectLst>
                <a:latin typeface="Times New Roman" pitchFamily="18" charset="0"/>
                <a:ea typeface="宋体" pitchFamily="2" charset="-122"/>
              </a:rPr>
              <a:t>或</a:t>
            </a:r>
          </a:p>
        </p:txBody>
      </p:sp>
      <p:sp>
        <p:nvSpPr>
          <p:cNvPr id="1048790" name="TextBox 1048789"/>
          <p:cNvSpPr txBox="1"/>
          <p:nvPr/>
        </p:nvSpPr>
        <p:spPr>
          <a:xfrm>
            <a:off x="3900487" y="4040187"/>
            <a:ext cx="4300537" cy="59531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just">
              <a:lnSpc>
                <a:spcPct val="165000"/>
              </a:lnSpc>
            </a:pPr>
            <a:r>
              <a:rPr lang="zh-CN" altLang="en-US" sz="2000">
                <a:effectLst>
                  <a:outerShdw blurRad="38100" dist="38100" dir="2700000" algn="tl">
                    <a:srgbClr val="C0C0C0"/>
                  </a:outerShdw>
                </a:effectLst>
                <a:latin typeface="Times New Roman" pitchFamily="18" charset="0"/>
                <a:ea typeface="宋体" pitchFamily="2" charset="-122"/>
              </a:rPr>
              <a:t>应用对转轴的力矩方程，得</a:t>
            </a:r>
          </a:p>
        </p:txBody>
      </p:sp>
      <p:sp>
        <p:nvSpPr>
          <p:cNvPr id="1048791" name="TextBox 1048790"/>
          <p:cNvSpPr txBox="1"/>
          <p:nvPr/>
        </p:nvSpPr>
        <p:spPr>
          <a:xfrm>
            <a:off x="685800" y="990600"/>
            <a:ext cx="1830387" cy="531812"/>
          </a:xfrm>
          <a:prstGeom prst="rect">
            <a:avLst/>
          </a:prstGeom>
          <a:solidFill>
            <a:srgbClr val="CC0066"/>
          </a:solidFill>
          <a:ln w="12700" cap="flat" cmpd="sng">
            <a:solidFill>
              <a:schemeClr val="dk1">
                <a:alpha val="100000"/>
              </a:schemeClr>
            </a:solidFill>
            <a:prstDash val="solid"/>
            <a:round/>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i="1">
                <a:effectLst>
                  <a:outerShdw blurRad="38100" dist="38100" dir="2700000" algn="tl">
                    <a:srgbClr val="C0C0C0"/>
                  </a:outerShdw>
                </a:effectLst>
                <a:latin typeface="Times New Roman" pitchFamily="18" charset="0"/>
                <a:ea typeface="宋体" pitchFamily="2" charset="-122"/>
              </a:rPr>
              <a:t>例  题 </a:t>
            </a:r>
            <a:r>
              <a:rPr lang="en-US" altLang="zh-CN" sz="2800" i="1">
                <a:effectLst>
                  <a:outerShdw blurRad="38100" dist="38100" dir="2700000" algn="tl">
                    <a:srgbClr val="C0C0C0"/>
                  </a:outerShdw>
                </a:effectLst>
                <a:latin typeface="Times New Roman" pitchFamily="18" charset="0"/>
                <a:ea typeface="宋体" pitchFamily="2" charset="-122"/>
              </a:rPr>
              <a:t>14-2</a:t>
            </a:r>
          </a:p>
        </p:txBody>
      </p:sp>
      <p:sp>
        <p:nvSpPr>
          <p:cNvPr id="1048792" name="直接连接符 1048791"/>
          <p:cNvSpPr/>
          <p:nvPr/>
        </p:nvSpPr>
        <p:spPr>
          <a:xfrm flipV="1">
            <a:off x="1487487" y="2778125"/>
            <a:ext cx="346075" cy="401637"/>
          </a:xfrm>
          <a:prstGeom prst="line">
            <a:avLst/>
          </a:prstGeom>
          <a:noFill/>
          <a:ln w="28575" cap="flat" cmpd="sng">
            <a:solidFill>
              <a:srgbClr val="FF3399">
                <a:alpha val="100000"/>
              </a:srgbClr>
            </a:solidFill>
            <a:prstDash val="solid"/>
            <a:round/>
            <a:tailEnd type="stealth" w="sm" len="lg"/>
          </a:ln>
        </p:spPr>
      </p:sp>
      <p:sp>
        <p:nvSpPr>
          <p:cNvPr id="1048793" name="直接连接符 1048792"/>
          <p:cNvSpPr/>
          <p:nvPr/>
        </p:nvSpPr>
        <p:spPr>
          <a:xfrm flipH="1" flipV="1">
            <a:off x="1127125" y="2878137"/>
            <a:ext cx="369887" cy="292100"/>
          </a:xfrm>
          <a:prstGeom prst="line">
            <a:avLst/>
          </a:prstGeom>
          <a:noFill/>
          <a:ln w="28575" cap="flat" cmpd="sng">
            <a:solidFill>
              <a:srgbClr val="FF3399">
                <a:alpha val="100000"/>
              </a:srgbClr>
            </a:solidFill>
            <a:prstDash val="solid"/>
            <a:round/>
            <a:tailEnd type="stealth" w="sm" len="lg"/>
          </a:ln>
        </p:spPr>
      </p:sp>
      <p:pic>
        <p:nvPicPr>
          <p:cNvPr id="2097206" name="图片 2097205"/>
          <p:cNvPicPr>
            <a:picLocks/>
          </p:cNvPicPr>
          <p:nvPr/>
        </p:nvPicPr>
        <p:blipFill>
          <a:blip r:embed="rId4"/>
          <a:srcRect/>
          <a:stretch>
            <a:fillRect/>
          </a:stretch>
        </p:blipFill>
        <p:spPr>
          <a:xfrm>
            <a:off x="952500" y="2476500"/>
            <a:ext cx="407987" cy="366712"/>
          </a:xfrm>
          <a:prstGeom prst="rect">
            <a:avLst/>
          </a:prstGeom>
          <a:noFill/>
          <a:ln>
            <a:noFill/>
          </a:ln>
          <a:effectLst>
            <a:outerShdw dist="12700" dir="5400000" algn="ctr">
              <a:schemeClr val="dk2">
                <a:alpha val="100000"/>
              </a:schemeClr>
            </a:outerShdw>
          </a:effectLst>
        </p:spPr>
      </p:pic>
      <p:pic>
        <p:nvPicPr>
          <p:cNvPr id="2097207" name="图片 2097206"/>
          <p:cNvPicPr>
            <a:picLocks/>
          </p:cNvPicPr>
          <p:nvPr/>
        </p:nvPicPr>
        <p:blipFill>
          <a:blip r:embed="rId5"/>
          <a:srcRect/>
          <a:stretch>
            <a:fillRect/>
          </a:stretch>
        </p:blipFill>
        <p:spPr>
          <a:xfrm>
            <a:off x="1447800" y="2514600"/>
            <a:ext cx="387350" cy="366712"/>
          </a:xfrm>
          <a:prstGeom prst="rect">
            <a:avLst/>
          </a:prstGeom>
          <a:noFill/>
          <a:ln>
            <a:noFill/>
          </a:ln>
          <a:effectLst>
            <a:outerShdw dist="12700" dir="5400000" algn="ctr">
              <a:schemeClr val="dk2">
                <a:alpha val="100000"/>
              </a:schemeClr>
            </a:outerShdw>
          </a:effectLst>
        </p:spPr>
      </p:pic>
      <p:grpSp>
        <p:nvGrpSpPr>
          <p:cNvPr id="111" name="组合 110"/>
          <p:cNvGrpSpPr/>
          <p:nvPr/>
        </p:nvGrpSpPr>
        <p:grpSpPr>
          <a:xfrm>
            <a:off x="1030287" y="2084387"/>
            <a:ext cx="2063750" cy="3654425"/>
            <a:chOff x="649" y="1313"/>
            <a:chExt cx="1300" cy="2302"/>
          </a:xfrm>
        </p:grpSpPr>
        <p:sp>
          <p:nvSpPr>
            <p:cNvPr id="1048794" name="直接连接符 1048793"/>
            <p:cNvSpPr/>
            <p:nvPr/>
          </p:nvSpPr>
          <p:spPr>
            <a:xfrm>
              <a:off x="901" y="2169"/>
              <a:ext cx="0" cy="740"/>
            </a:xfrm>
            <a:prstGeom prst="line">
              <a:avLst/>
            </a:prstGeom>
            <a:noFill/>
            <a:ln w="12700" cap="flat" cmpd="sng">
              <a:solidFill>
                <a:schemeClr val="dk2">
                  <a:alpha val="100000"/>
                </a:schemeClr>
              </a:solidFill>
              <a:prstDash val="solid"/>
              <a:round/>
            </a:ln>
          </p:spPr>
        </p:sp>
        <p:sp>
          <p:nvSpPr>
            <p:cNvPr id="1048795" name="直接连接符 1048794"/>
            <p:cNvSpPr/>
            <p:nvPr/>
          </p:nvSpPr>
          <p:spPr>
            <a:xfrm flipH="1" flipV="1">
              <a:off x="895" y="2567"/>
              <a:ext cx="1" cy="438"/>
            </a:xfrm>
            <a:prstGeom prst="line">
              <a:avLst/>
            </a:prstGeom>
            <a:noFill/>
            <a:ln w="38100" cap="flat" cmpd="sng">
              <a:solidFill>
                <a:srgbClr val="FF3399">
                  <a:alpha val="100000"/>
                </a:srgbClr>
              </a:solidFill>
              <a:prstDash val="solid"/>
              <a:round/>
              <a:tailEnd type="stealth" w="sm" len="lg"/>
            </a:ln>
          </p:spPr>
        </p:sp>
        <p:sp>
          <p:nvSpPr>
            <p:cNvPr id="1048796" name="直接连接符 1048795"/>
            <p:cNvSpPr/>
            <p:nvPr/>
          </p:nvSpPr>
          <p:spPr>
            <a:xfrm>
              <a:off x="1572" y="3192"/>
              <a:ext cx="6" cy="299"/>
            </a:xfrm>
            <a:prstGeom prst="line">
              <a:avLst/>
            </a:prstGeom>
            <a:noFill/>
            <a:ln w="38100" cap="flat" cmpd="sng">
              <a:solidFill>
                <a:srgbClr val="FF3399">
                  <a:alpha val="100000"/>
                </a:srgbClr>
              </a:solidFill>
              <a:prstDash val="solid"/>
              <a:round/>
              <a:tailEnd type="stealth" w="sm" len="lg"/>
            </a:ln>
          </p:spPr>
        </p:sp>
        <p:sp>
          <p:nvSpPr>
            <p:cNvPr id="1048797" name="TextBox 1048796"/>
            <p:cNvSpPr txBox="1"/>
            <p:nvPr/>
          </p:nvSpPr>
          <p:spPr>
            <a:xfrm rot="10773680">
              <a:off x="1040" y="2101"/>
              <a:ext cx="197" cy="19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400" b="0" i="1">
                  <a:solidFill>
                    <a:schemeClr val="dk2"/>
                  </a:solidFill>
                  <a:latin typeface="Times New Roman" pitchFamily="18" charset="0"/>
                  <a:ea typeface="宋体" pitchFamily="2" charset="-122"/>
                </a:rPr>
                <a:t>O</a:t>
              </a:r>
            </a:p>
          </p:txBody>
        </p:sp>
        <p:sp>
          <p:nvSpPr>
            <p:cNvPr id="1048798" name="TextBox 1048797"/>
            <p:cNvSpPr txBox="1"/>
            <p:nvPr/>
          </p:nvSpPr>
          <p:spPr>
            <a:xfrm>
              <a:off x="946" y="2877"/>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chemeClr val="dk2"/>
                  </a:solidFill>
                  <a:latin typeface="Times New Roman" pitchFamily="18" charset="0"/>
                  <a:ea typeface="宋体" pitchFamily="2" charset="-122"/>
                </a:rPr>
                <a:t>A</a:t>
              </a:r>
            </a:p>
          </p:txBody>
        </p:sp>
        <p:sp>
          <p:nvSpPr>
            <p:cNvPr id="1048799" name="任意多边形 1048798"/>
            <p:cNvSpPr/>
            <p:nvPr/>
          </p:nvSpPr>
          <p:spPr bwMode="auto">
            <a:xfrm>
              <a:off x="896" y="1838"/>
              <a:ext cx="678" cy="682"/>
            </a:xfrm>
            <a:custGeom>
              <a:avLst/>
              <a:gdLst>
                <a:gd name="l" fmla="*/ 3154 w 21600"/>
                <a:gd name="t" fmla="*/ 3167 h 21600"/>
                <a:gd name="r" fmla="*/ 18446 w 21600"/>
                <a:gd name="b" fmla="*/ 18433 h 21600"/>
              </a:gdLst>
              <a:ahLst/>
              <a:cxnLst/>
              <a:rect l="l" t="t"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386" y="10800"/>
                  </a:moveTo>
                  <a:cubicBezTo>
                    <a:pt x="10386" y="11029"/>
                    <a:pt x="10571" y="11214"/>
                    <a:pt x="10800" y="11214"/>
                  </a:cubicBezTo>
                  <a:cubicBezTo>
                    <a:pt x="11029" y="11214"/>
                    <a:pt x="11214" y="11029"/>
                    <a:pt x="11214" y="10800"/>
                  </a:cubicBezTo>
                  <a:cubicBezTo>
                    <a:pt x="11214" y="10571"/>
                    <a:pt x="11029" y="10386"/>
                    <a:pt x="10800" y="10386"/>
                  </a:cubicBezTo>
                  <a:cubicBezTo>
                    <a:pt x="10571" y="10386"/>
                    <a:pt x="10386" y="10571"/>
                    <a:pt x="10386" y="10800"/>
                  </a:cubicBezTo>
                </a:path>
              </a:pathLst>
            </a:custGeom>
            <a:gradFill rotWithShape="0">
              <a:gsLst>
                <a:gs pos="0">
                  <a:srgbClr val="2492B6">
                    <a:alpha val="100000"/>
                  </a:srgbClr>
                </a:gs>
                <a:gs pos="100000">
                  <a:srgbClr val="33CCFF">
                    <a:alpha val="100000"/>
                  </a:srgbClr>
                </a:gs>
              </a:gsLst>
              <a:path path="rect">
                <a:fillToRect l="50000" t="50000" r="50000" b="50000"/>
              </a:path>
            </a:gradFill>
            <a:ln w="9525" cap="flat" cmpd="sng">
              <a:solidFill>
                <a:schemeClr val="dk2">
                  <a:alpha val="100000"/>
                </a:schemeClr>
              </a:solidFill>
              <a:prstDash val="solid"/>
              <a:round/>
            </a:ln>
          </p:spPr>
        </p:sp>
        <p:sp>
          <p:nvSpPr>
            <p:cNvPr id="1048800" name="直接连接符 1048799"/>
            <p:cNvSpPr/>
            <p:nvPr/>
          </p:nvSpPr>
          <p:spPr>
            <a:xfrm flipV="1">
              <a:off x="1232" y="2016"/>
              <a:ext cx="306" cy="160"/>
            </a:xfrm>
            <a:prstGeom prst="line">
              <a:avLst/>
            </a:prstGeom>
            <a:noFill/>
            <a:ln w="9525" cap="flat" cmpd="sng">
              <a:solidFill>
                <a:srgbClr val="333333">
                  <a:alpha val="100000"/>
                </a:srgbClr>
              </a:solidFill>
              <a:prstDash val="solid"/>
              <a:round/>
              <a:tailEnd type="stealth" w="sm" len="med"/>
            </a:ln>
          </p:spPr>
        </p:sp>
        <p:sp>
          <p:nvSpPr>
            <p:cNvPr id="1048801" name="直接连接符 1048800"/>
            <p:cNvSpPr/>
            <p:nvPr/>
          </p:nvSpPr>
          <p:spPr>
            <a:xfrm>
              <a:off x="1574" y="2177"/>
              <a:ext cx="0" cy="548"/>
            </a:xfrm>
            <a:prstGeom prst="line">
              <a:avLst/>
            </a:prstGeom>
            <a:noFill/>
            <a:ln w="12700" cap="flat" cmpd="sng">
              <a:solidFill>
                <a:schemeClr val="dk2">
                  <a:alpha val="100000"/>
                </a:schemeClr>
              </a:solidFill>
              <a:prstDash val="solid"/>
              <a:round/>
            </a:ln>
          </p:spPr>
        </p:sp>
        <p:sp>
          <p:nvSpPr>
            <p:cNvPr id="1048802" name="矩形 1048801"/>
            <p:cNvSpPr/>
            <p:nvPr/>
          </p:nvSpPr>
          <p:spPr>
            <a:xfrm>
              <a:off x="824" y="2915"/>
              <a:ext cx="144" cy="179"/>
            </a:xfrm>
            <a:prstGeom prst="rect">
              <a:avLst/>
            </a:prstGeom>
            <a:gradFill rotWithShape="0">
              <a:gsLst>
                <a:gs pos="0">
                  <a:srgbClr val="525252">
                    <a:alpha val="100000"/>
                  </a:srgbClr>
                </a:gs>
                <a:gs pos="50000">
                  <a:srgbClr val="B2B2B2">
                    <a:alpha val="100000"/>
                  </a:srgbClr>
                </a:gs>
                <a:gs pos="100000">
                  <a:srgbClr val="525252">
                    <a:alpha val="100000"/>
                  </a:srgbClr>
                </a:gs>
              </a:gsLst>
              <a:lin ang="0" scaled="1"/>
            </a:gradFill>
            <a:ln w="3175" cap="flat" cmpd="sng">
              <a:solidFill>
                <a:schemeClr val="dk2">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803" name="矩形 1048802"/>
            <p:cNvSpPr/>
            <p:nvPr/>
          </p:nvSpPr>
          <p:spPr>
            <a:xfrm>
              <a:off x="1508" y="2730"/>
              <a:ext cx="132" cy="153"/>
            </a:xfrm>
            <a:prstGeom prst="rect">
              <a:avLst/>
            </a:prstGeom>
            <a:gradFill rotWithShape="0">
              <a:gsLst>
                <a:gs pos="0">
                  <a:srgbClr val="525252">
                    <a:alpha val="100000"/>
                  </a:srgbClr>
                </a:gs>
                <a:gs pos="50000">
                  <a:srgbClr val="B2B2B2">
                    <a:alpha val="100000"/>
                  </a:srgbClr>
                </a:gs>
                <a:gs pos="100000">
                  <a:srgbClr val="525252">
                    <a:alpha val="100000"/>
                  </a:srgbClr>
                </a:gs>
              </a:gsLst>
              <a:lin ang="0" scaled="1"/>
            </a:gradFill>
            <a:ln w="3175" cap="flat" cmpd="sng">
              <a:solidFill>
                <a:schemeClr val="dk2">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804" name="TextBox 1048803"/>
            <p:cNvSpPr txBox="1"/>
            <p:nvPr/>
          </p:nvSpPr>
          <p:spPr>
            <a:xfrm>
              <a:off x="1625" y="2717"/>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chemeClr val="dk2"/>
                  </a:solidFill>
                  <a:latin typeface="Times New Roman" pitchFamily="18" charset="0"/>
                  <a:ea typeface="宋体" pitchFamily="2" charset="-122"/>
                </a:rPr>
                <a:t>B</a:t>
              </a:r>
            </a:p>
          </p:txBody>
        </p:sp>
        <p:sp>
          <p:nvSpPr>
            <p:cNvPr id="1048805" name="TextBox 1048804"/>
            <p:cNvSpPr txBox="1"/>
            <p:nvPr/>
          </p:nvSpPr>
          <p:spPr>
            <a:xfrm>
              <a:off x="1310" y="1919"/>
              <a:ext cx="204"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en-US" altLang="zh-CN" sz="1800" b="0" i="1">
                  <a:solidFill>
                    <a:schemeClr val="dk2"/>
                  </a:solidFill>
                  <a:latin typeface="Times New Roman" pitchFamily="18" charset="0"/>
                  <a:ea typeface="宋体" pitchFamily="2" charset="-122"/>
                </a:rPr>
                <a:t>r</a:t>
              </a:r>
            </a:p>
          </p:txBody>
        </p:sp>
        <p:sp>
          <p:nvSpPr>
            <p:cNvPr id="1048806" name="等腰三角形 1048805"/>
            <p:cNvSpPr/>
            <p:nvPr/>
          </p:nvSpPr>
          <p:spPr>
            <a:xfrm rot="10800000" flipV="1">
              <a:off x="1170" y="2175"/>
              <a:ext cx="121" cy="106"/>
            </a:xfrm>
            <a:prstGeom prst="triangle">
              <a:avLst/>
            </a:prstGeom>
            <a:gradFill rotWithShape="0">
              <a:gsLst>
                <a:gs pos="0">
                  <a:srgbClr val="454545">
                    <a:alpha val="100000"/>
                  </a:srgbClr>
                </a:gs>
                <a:gs pos="50000">
                  <a:srgbClr val="969696">
                    <a:alpha val="100000"/>
                  </a:srgbClr>
                </a:gs>
                <a:gs pos="100000">
                  <a:srgbClr val="454545">
                    <a:alpha val="100000"/>
                  </a:srgbClr>
                </a:gs>
              </a:gsLst>
              <a:lin ang="0" scaled="1"/>
            </a:gradFill>
            <a:ln w="9525" cap="flat" cmpd="sng">
              <a:solidFill>
                <a:schemeClr val="dk2">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807" name="椭圆 1048806"/>
            <p:cNvSpPr/>
            <p:nvPr/>
          </p:nvSpPr>
          <p:spPr>
            <a:xfrm rot="10800000" flipV="1">
              <a:off x="1201" y="2138"/>
              <a:ext cx="66" cy="62"/>
            </a:xfrm>
            <a:prstGeom prst="ellipse">
              <a:avLst/>
            </a:prstGeom>
            <a:gradFill rotWithShape="0">
              <a:gsLst>
                <a:gs pos="0">
                  <a:srgbClr val="FFFFFF">
                    <a:alpha val="100000"/>
                  </a:srgbClr>
                </a:gs>
                <a:gs pos="100000">
                  <a:srgbClr val="969696">
                    <a:alpha val="100000"/>
                  </a:srgbClr>
                </a:gs>
              </a:gsLst>
              <a:path path="shape">
                <a:fillToRect l="50000" t="50000" r="50000" b="50000"/>
              </a:path>
            </a:gradFill>
            <a:ln>
              <a:noFill/>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808" name="矩形 1048807" descr="浅色上对角线"/>
            <p:cNvSpPr/>
            <p:nvPr/>
          </p:nvSpPr>
          <p:spPr>
            <a:xfrm rot="10800000" flipV="1">
              <a:off x="1136" y="2278"/>
              <a:ext cx="199" cy="29"/>
            </a:xfrm>
            <a:prstGeom prst="rect">
              <a:avLst/>
            </a:prstGeom>
            <a:pattFill prst="ltUpDiag">
              <a:fgClr>
                <a:schemeClr val="dk2"/>
              </a:fgClr>
              <a:bgClr>
                <a:srgbClr val="00CCFF"/>
              </a:bgClr>
            </a:pattFill>
            <a:ln>
              <a:noFill/>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809" name="直接连接符 1048808"/>
            <p:cNvSpPr/>
            <p:nvPr/>
          </p:nvSpPr>
          <p:spPr>
            <a:xfrm rot="10800000" flipV="1">
              <a:off x="1131" y="2275"/>
              <a:ext cx="207" cy="0"/>
            </a:xfrm>
            <a:prstGeom prst="line">
              <a:avLst/>
            </a:prstGeom>
            <a:noFill/>
            <a:ln w="19050" cap="flat" cmpd="sng">
              <a:solidFill>
                <a:schemeClr val="dk2">
                  <a:alpha val="100000"/>
                </a:schemeClr>
              </a:solidFill>
              <a:prstDash val="solid"/>
              <a:round/>
            </a:ln>
          </p:spPr>
        </p:sp>
        <p:sp>
          <p:nvSpPr>
            <p:cNvPr id="1048810" name="直接连接符 1048809"/>
            <p:cNvSpPr/>
            <p:nvPr/>
          </p:nvSpPr>
          <p:spPr>
            <a:xfrm>
              <a:off x="896" y="3015"/>
              <a:ext cx="2" cy="449"/>
            </a:xfrm>
            <a:prstGeom prst="line">
              <a:avLst/>
            </a:prstGeom>
            <a:noFill/>
            <a:ln w="38100" cap="flat" cmpd="sng">
              <a:solidFill>
                <a:srgbClr val="FF3300">
                  <a:alpha val="100000"/>
                </a:srgbClr>
              </a:solidFill>
              <a:prstDash val="solid"/>
              <a:round/>
              <a:tailEnd type="stealth" w="sm" len="lg"/>
            </a:ln>
          </p:spPr>
        </p:sp>
        <p:sp>
          <p:nvSpPr>
            <p:cNvPr id="1048811" name="TextBox 1048810"/>
            <p:cNvSpPr txBox="1"/>
            <p:nvPr/>
          </p:nvSpPr>
          <p:spPr>
            <a:xfrm>
              <a:off x="649" y="3322"/>
              <a:ext cx="196" cy="250"/>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000" i="1">
                  <a:solidFill>
                    <a:srgbClr val="0066CC"/>
                  </a:solidFill>
                  <a:effectLst>
                    <a:outerShdw blurRad="38100" dist="38100" dir="2700000" algn="tl">
                      <a:srgbClr val="C0C0C0"/>
                    </a:outerShdw>
                  </a:effectLst>
                  <a:latin typeface="Times New Roman" pitchFamily="18" charset="0"/>
                  <a:ea typeface="宋体" pitchFamily="2" charset="-122"/>
                </a:rPr>
                <a:t>a</a:t>
              </a:r>
            </a:p>
          </p:txBody>
        </p:sp>
        <p:sp>
          <p:nvSpPr>
            <p:cNvPr id="1048812" name="直接连接符 1048811"/>
            <p:cNvSpPr/>
            <p:nvPr/>
          </p:nvSpPr>
          <p:spPr>
            <a:xfrm>
              <a:off x="1575" y="2820"/>
              <a:ext cx="2" cy="390"/>
            </a:xfrm>
            <a:prstGeom prst="line">
              <a:avLst/>
            </a:prstGeom>
            <a:noFill/>
            <a:ln w="38100" cap="flat" cmpd="sng">
              <a:solidFill>
                <a:srgbClr val="FF3300">
                  <a:alpha val="100000"/>
                </a:srgbClr>
              </a:solidFill>
              <a:prstDash val="solid"/>
              <a:round/>
              <a:tailEnd type="stealth" w="sm" len="lg"/>
            </a:ln>
          </p:spPr>
        </p:sp>
        <p:sp>
          <p:nvSpPr>
            <p:cNvPr id="1048813" name="直接连接符 1048812"/>
            <p:cNvSpPr/>
            <p:nvPr/>
          </p:nvSpPr>
          <p:spPr>
            <a:xfrm>
              <a:off x="729" y="3001"/>
              <a:ext cx="2" cy="391"/>
            </a:xfrm>
            <a:prstGeom prst="line">
              <a:avLst/>
            </a:prstGeom>
            <a:noFill/>
            <a:ln w="38100" cap="flat" cmpd="sng">
              <a:solidFill>
                <a:srgbClr val="0099CC">
                  <a:alpha val="100000"/>
                </a:srgbClr>
              </a:solidFill>
              <a:prstDash val="solid"/>
              <a:round/>
              <a:tailEnd type="stealth" w="sm" len="lg"/>
            </a:ln>
          </p:spPr>
        </p:sp>
        <p:sp>
          <p:nvSpPr>
            <p:cNvPr id="1048814" name="直接连接符 1048813"/>
            <p:cNvSpPr/>
            <p:nvPr/>
          </p:nvSpPr>
          <p:spPr>
            <a:xfrm flipH="1" flipV="1">
              <a:off x="1407" y="2726"/>
              <a:ext cx="6" cy="322"/>
            </a:xfrm>
            <a:prstGeom prst="line">
              <a:avLst/>
            </a:prstGeom>
            <a:noFill/>
            <a:ln w="38100" cap="flat" cmpd="sng">
              <a:solidFill>
                <a:srgbClr val="0099CC">
                  <a:alpha val="100000"/>
                </a:srgbClr>
              </a:solidFill>
              <a:prstDash val="solid"/>
              <a:round/>
              <a:tailEnd type="stealth" w="sm" len="lg"/>
            </a:ln>
          </p:spPr>
        </p:sp>
        <p:sp>
          <p:nvSpPr>
            <p:cNvPr id="1048815" name="直接连接符 1048814"/>
            <p:cNvSpPr/>
            <p:nvPr/>
          </p:nvSpPr>
          <p:spPr>
            <a:xfrm>
              <a:off x="1238" y="2213"/>
              <a:ext cx="2" cy="390"/>
            </a:xfrm>
            <a:prstGeom prst="line">
              <a:avLst/>
            </a:prstGeom>
            <a:noFill/>
            <a:ln w="38100" cap="flat" cmpd="sng">
              <a:solidFill>
                <a:srgbClr val="FF3300">
                  <a:alpha val="100000"/>
                </a:srgbClr>
              </a:solidFill>
              <a:prstDash val="solid"/>
              <a:round/>
              <a:tailEnd type="stealth" w="sm" len="lg"/>
            </a:ln>
          </p:spPr>
        </p:sp>
        <p:sp>
          <p:nvSpPr>
            <p:cNvPr id="1048816" name="直接连接符 1048815"/>
            <p:cNvSpPr/>
            <p:nvPr/>
          </p:nvSpPr>
          <p:spPr>
            <a:xfrm flipH="1" flipV="1">
              <a:off x="1234" y="1776"/>
              <a:ext cx="7" cy="364"/>
            </a:xfrm>
            <a:prstGeom prst="line">
              <a:avLst/>
            </a:prstGeom>
            <a:noFill/>
            <a:ln w="38100" cap="flat" cmpd="sng">
              <a:solidFill>
                <a:srgbClr val="FF3300">
                  <a:alpha val="100000"/>
                </a:srgbClr>
              </a:solidFill>
              <a:prstDash val="solid"/>
              <a:round/>
              <a:tailEnd type="stealth" w="sm" len="lg"/>
            </a:ln>
          </p:spPr>
        </p:sp>
        <p:sp>
          <p:nvSpPr>
            <p:cNvPr id="1048817" name="TextBox 1048816"/>
            <p:cNvSpPr txBox="1"/>
            <p:nvPr/>
          </p:nvSpPr>
          <p:spPr>
            <a:xfrm>
              <a:off x="1282" y="2971"/>
              <a:ext cx="196" cy="250"/>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000" i="1">
                  <a:solidFill>
                    <a:srgbClr val="0066CC"/>
                  </a:solidFill>
                  <a:effectLst>
                    <a:outerShdw blurRad="38100" dist="38100" dir="2700000" algn="tl">
                      <a:srgbClr val="C0C0C0"/>
                    </a:outerShdw>
                  </a:effectLst>
                  <a:latin typeface="Times New Roman" pitchFamily="18" charset="0"/>
                  <a:ea typeface="宋体" pitchFamily="2" charset="-122"/>
                </a:rPr>
                <a:t>a</a:t>
              </a:r>
            </a:p>
          </p:txBody>
        </p:sp>
        <p:sp>
          <p:nvSpPr>
            <p:cNvPr id="1048818" name="TextBox 1048817"/>
            <p:cNvSpPr txBox="1"/>
            <p:nvPr/>
          </p:nvSpPr>
          <p:spPr>
            <a:xfrm>
              <a:off x="883" y="3323"/>
              <a:ext cx="364" cy="250"/>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000" b="0" i="1">
                  <a:solidFill>
                    <a:srgbClr val="FF3300"/>
                  </a:solidFill>
                  <a:effectLst>
                    <a:outerShdw blurRad="38100" dist="38100" dir="2700000" algn="tl">
                      <a:srgbClr val="C0C0C0"/>
                    </a:outerShdw>
                  </a:effectLst>
                  <a:latin typeface="Times New Roman" pitchFamily="18" charset="0"/>
                  <a:ea typeface="宋体" pitchFamily="2" charset="-122"/>
                </a:rPr>
                <a:t>m</a:t>
              </a:r>
              <a:r>
                <a:rPr lang="en-US" altLang="zh-CN" sz="2000" b="0" baseline="-25000">
                  <a:solidFill>
                    <a:srgbClr val="FF3300"/>
                  </a:solidFill>
                  <a:effectLst>
                    <a:outerShdw blurRad="38100" dist="38100" dir="2700000" algn="tl">
                      <a:srgbClr val="C0C0C0"/>
                    </a:outerShdw>
                  </a:effectLst>
                  <a:latin typeface="Times New Roman" pitchFamily="18" charset="0"/>
                  <a:ea typeface="宋体" pitchFamily="2" charset="-122"/>
                </a:rPr>
                <a:t>1</a:t>
              </a:r>
              <a:r>
                <a:rPr lang="en-US" altLang="zh-CN" sz="2000">
                  <a:solidFill>
                    <a:srgbClr val="FF3300"/>
                  </a:solidFill>
                  <a:effectLst>
                    <a:outerShdw blurRad="38100" dist="38100" dir="2700000" algn="tl">
                      <a:srgbClr val="C0C0C0"/>
                    </a:outerShdw>
                  </a:effectLst>
                  <a:latin typeface="Times New Roman" pitchFamily="18" charset="0"/>
                  <a:ea typeface="宋体" pitchFamily="2" charset="-122"/>
                </a:rPr>
                <a:t>g</a:t>
              </a:r>
            </a:p>
          </p:txBody>
        </p:sp>
        <p:sp>
          <p:nvSpPr>
            <p:cNvPr id="1048819" name="TextBox 1048818"/>
            <p:cNvSpPr txBox="1"/>
            <p:nvPr/>
          </p:nvSpPr>
          <p:spPr>
            <a:xfrm>
              <a:off x="986" y="2513"/>
              <a:ext cx="312" cy="250"/>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000" b="0" i="1">
                  <a:solidFill>
                    <a:srgbClr val="FF3300"/>
                  </a:solidFill>
                  <a:effectLst>
                    <a:outerShdw blurRad="38100" dist="38100" dir="2700000" algn="tl">
                      <a:srgbClr val="C0C0C0"/>
                    </a:outerShdw>
                  </a:effectLst>
                  <a:latin typeface="Times New Roman" pitchFamily="18" charset="0"/>
                  <a:ea typeface="宋体" pitchFamily="2" charset="-122"/>
                </a:rPr>
                <a:t>m</a:t>
              </a:r>
              <a:r>
                <a:rPr lang="en-US" altLang="zh-CN" sz="2000" b="0">
                  <a:solidFill>
                    <a:srgbClr val="FF3300"/>
                  </a:solidFill>
                  <a:effectLst>
                    <a:outerShdw blurRad="38100" dist="38100" dir="2700000" algn="tl">
                      <a:srgbClr val="C0C0C0"/>
                    </a:outerShdw>
                  </a:effectLst>
                  <a:latin typeface="Times New Roman" pitchFamily="18" charset="0"/>
                  <a:ea typeface="宋体" pitchFamily="2" charset="-122"/>
                </a:rPr>
                <a:t>g</a:t>
              </a:r>
            </a:p>
          </p:txBody>
        </p:sp>
        <p:sp>
          <p:nvSpPr>
            <p:cNvPr id="1048820" name="TextBox 1048819"/>
            <p:cNvSpPr txBox="1"/>
            <p:nvPr/>
          </p:nvSpPr>
          <p:spPr>
            <a:xfrm>
              <a:off x="1585" y="3023"/>
              <a:ext cx="364" cy="250"/>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000" b="0" i="1">
                  <a:solidFill>
                    <a:srgbClr val="FF3300"/>
                  </a:solidFill>
                  <a:effectLst>
                    <a:outerShdw blurRad="38100" dist="38100" dir="2700000" algn="tl">
                      <a:srgbClr val="C0C0C0"/>
                    </a:outerShdw>
                  </a:effectLst>
                  <a:latin typeface="Times New Roman" pitchFamily="18" charset="0"/>
                  <a:ea typeface="宋体" pitchFamily="2" charset="-122"/>
                </a:rPr>
                <a:t>m</a:t>
              </a:r>
              <a:r>
                <a:rPr lang="en-US" altLang="zh-CN" sz="2000" b="0" baseline="-25000">
                  <a:solidFill>
                    <a:srgbClr val="FF3300"/>
                  </a:solidFill>
                  <a:effectLst>
                    <a:outerShdw blurRad="38100" dist="38100" dir="2700000" algn="tl">
                      <a:srgbClr val="C0C0C0"/>
                    </a:outerShdw>
                  </a:effectLst>
                  <a:latin typeface="Times New Roman" pitchFamily="18" charset="0"/>
                  <a:ea typeface="宋体" pitchFamily="2" charset="-122"/>
                </a:rPr>
                <a:t>2</a:t>
              </a:r>
              <a:r>
                <a:rPr lang="en-US" altLang="zh-CN" sz="2000">
                  <a:solidFill>
                    <a:srgbClr val="FF3300"/>
                  </a:solidFill>
                  <a:effectLst>
                    <a:outerShdw blurRad="38100" dist="38100" dir="2700000" algn="tl">
                      <a:srgbClr val="C0C0C0"/>
                    </a:outerShdw>
                  </a:effectLst>
                  <a:latin typeface="Times New Roman" pitchFamily="18" charset="0"/>
                  <a:ea typeface="宋体" pitchFamily="2" charset="-122"/>
                </a:rPr>
                <a:t>g</a:t>
              </a:r>
            </a:p>
          </p:txBody>
        </p:sp>
        <p:sp>
          <p:nvSpPr>
            <p:cNvPr id="1048821" name="TextBox 1048820"/>
            <p:cNvSpPr txBox="1"/>
            <p:nvPr/>
          </p:nvSpPr>
          <p:spPr>
            <a:xfrm>
              <a:off x="1224" y="1595"/>
              <a:ext cx="281"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3300"/>
                  </a:solidFill>
                  <a:effectLst>
                    <a:outerShdw blurRad="38100" dist="38100" dir="2700000" algn="tl">
                      <a:srgbClr val="C0C0C0"/>
                    </a:outerShdw>
                  </a:effectLst>
                  <a:latin typeface="Times New Roman" pitchFamily="18" charset="0"/>
                  <a:ea typeface="宋体" pitchFamily="2" charset="-122"/>
                </a:rPr>
                <a:t>F</a:t>
              </a:r>
              <a:r>
                <a:rPr lang="en-US" altLang="zh-CN" sz="1800" b="0" baseline="-25000">
                  <a:solidFill>
                    <a:srgbClr val="FF3300"/>
                  </a:solidFill>
                  <a:effectLst>
                    <a:outerShdw blurRad="38100" dist="38100" dir="2700000" algn="tl">
                      <a:srgbClr val="C0C0C0"/>
                    </a:outerShdw>
                  </a:effectLst>
                  <a:latin typeface="Times New Roman" pitchFamily="18" charset="0"/>
                  <a:ea typeface="宋体" pitchFamily="2" charset="-122"/>
                </a:rPr>
                <a:t>N</a:t>
              </a:r>
            </a:p>
          </p:txBody>
        </p:sp>
        <p:sp>
          <p:nvSpPr>
            <p:cNvPr id="1048822" name="直接连接符 1048821"/>
            <p:cNvSpPr/>
            <p:nvPr/>
          </p:nvSpPr>
          <p:spPr>
            <a:xfrm flipH="1" flipV="1">
              <a:off x="1228" y="1414"/>
              <a:ext cx="7" cy="364"/>
            </a:xfrm>
            <a:prstGeom prst="line">
              <a:avLst/>
            </a:prstGeom>
            <a:noFill/>
            <a:ln w="12700" cap="flat" cmpd="sng">
              <a:solidFill>
                <a:schemeClr val="dk2">
                  <a:alpha val="100000"/>
                </a:schemeClr>
              </a:solidFill>
              <a:prstDash val="solid"/>
              <a:round/>
              <a:tailEnd type="stealth" w="sm" len="lg"/>
            </a:ln>
          </p:spPr>
        </p:sp>
        <p:sp>
          <p:nvSpPr>
            <p:cNvPr id="1048823" name="TextBox 1048822"/>
            <p:cNvSpPr txBox="1"/>
            <p:nvPr/>
          </p:nvSpPr>
          <p:spPr>
            <a:xfrm>
              <a:off x="1270" y="1313"/>
              <a:ext cx="204"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chemeClr val="dk2"/>
                  </a:solidFill>
                  <a:latin typeface="Times New Roman" pitchFamily="18" charset="0"/>
                  <a:ea typeface="宋体" pitchFamily="2" charset="-122"/>
                </a:rPr>
                <a:t>y</a:t>
              </a:r>
            </a:p>
          </p:txBody>
        </p:sp>
        <p:pic>
          <p:nvPicPr>
            <p:cNvPr id="2097208" name="图片 2097207"/>
            <p:cNvPicPr>
              <a:picLocks/>
            </p:cNvPicPr>
            <p:nvPr/>
          </p:nvPicPr>
          <p:blipFill>
            <a:blip r:embed="rId6"/>
            <a:srcRect/>
            <a:stretch>
              <a:fillRect/>
            </a:stretch>
          </p:blipFill>
          <p:spPr>
            <a:xfrm>
              <a:off x="660" y="2440"/>
              <a:ext cx="226" cy="239"/>
            </a:xfrm>
            <a:prstGeom prst="rect">
              <a:avLst/>
            </a:prstGeom>
            <a:noFill/>
            <a:ln>
              <a:noFill/>
            </a:ln>
            <a:effectLst>
              <a:outerShdw dist="12700" algn="ctr">
                <a:schemeClr val="dk2">
                  <a:alpha val="100000"/>
                </a:schemeClr>
              </a:outerShdw>
            </a:effectLst>
          </p:spPr>
        </p:pic>
        <p:pic>
          <p:nvPicPr>
            <p:cNvPr id="2097209" name="图片 2097208"/>
            <p:cNvPicPr>
              <a:picLocks/>
            </p:cNvPicPr>
            <p:nvPr/>
          </p:nvPicPr>
          <p:blipFill>
            <a:blip r:embed="rId7"/>
            <a:srcRect/>
            <a:stretch>
              <a:fillRect/>
            </a:stretch>
          </p:blipFill>
          <p:spPr>
            <a:xfrm>
              <a:off x="1614" y="3376"/>
              <a:ext cx="226" cy="239"/>
            </a:xfrm>
            <a:prstGeom prst="rect">
              <a:avLst/>
            </a:prstGeom>
            <a:noFill/>
            <a:ln>
              <a:noFill/>
            </a:ln>
            <a:effectLst>
              <a:outerShdw dist="12700" algn="ctr">
                <a:schemeClr val="dk2">
                  <a:alpha val="100000"/>
                </a:schemeClr>
              </a:outerShdw>
            </a:effectLst>
          </p:spPr>
        </p:pic>
      </p:grpSp>
      <p:sp>
        <p:nvSpPr>
          <p:cNvPr id="1048824" name="椭圆 1048823"/>
          <p:cNvSpPr/>
          <p:nvPr/>
        </p:nvSpPr>
        <p:spPr>
          <a:xfrm>
            <a:off x="1450975" y="3119437"/>
            <a:ext cx="88900" cy="88900"/>
          </a:xfrm>
          <a:prstGeom prst="ellipse">
            <a:avLst/>
          </a:prstGeom>
          <a:solidFill>
            <a:schemeClr val="lt2"/>
          </a:solidFill>
          <a:ln w="12700" cap="sq"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825" name="TextBox 1048824"/>
          <p:cNvSpPr txBox="1"/>
          <p:nvPr/>
        </p:nvSpPr>
        <p:spPr>
          <a:xfrm>
            <a:off x="1524000" y="3124200"/>
            <a:ext cx="368300" cy="336550"/>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600" b="0" i="1">
                <a:solidFill>
                  <a:schemeClr val="dk2"/>
                </a:solidFill>
                <a:latin typeface="Times New Roman" pitchFamily="18" charset="0"/>
                <a:ea typeface="宋体" pitchFamily="2" charset="-122"/>
              </a:rPr>
              <a:t>m</a:t>
            </a:r>
            <a:r>
              <a:rPr lang="en-US" altLang="zh-CN" sz="1600" b="0" i="1" baseline="-25000">
                <a:solidFill>
                  <a:schemeClr val="dk2"/>
                </a:solidFill>
                <a:latin typeface="Times New Roman" pitchFamily="18" charset="0"/>
                <a:ea typeface="宋体" pitchFamily="2" charset="-122"/>
              </a:rPr>
              <a:t>i</a:t>
            </a:r>
          </a:p>
        </p:txBody>
      </p:sp>
      <p:pic>
        <p:nvPicPr>
          <p:cNvPr id="2097210" name="图片 2097209"/>
          <p:cNvPicPr>
            <a:picLocks/>
          </p:cNvPicPr>
          <p:nvPr/>
        </p:nvPicPr>
        <p:blipFill>
          <a:blip r:embed="rId8"/>
          <a:srcRect/>
          <a:stretch>
            <a:fillRect/>
          </a:stretch>
        </p:blipFill>
        <p:spPr>
          <a:xfrm>
            <a:off x="4267200" y="4800600"/>
            <a:ext cx="3581400" cy="404812"/>
          </a:xfrm>
          <a:prstGeom prst="rect">
            <a:avLst/>
          </a:prstGeom>
          <a:noFill/>
          <a:ln>
            <a:noFill/>
          </a:ln>
        </p:spPr>
      </p:pic>
      <p:pic>
        <p:nvPicPr>
          <p:cNvPr id="2097211" name="图片 2097210"/>
          <p:cNvPicPr>
            <a:picLocks/>
          </p:cNvPicPr>
          <p:nvPr/>
        </p:nvPicPr>
        <p:blipFill>
          <a:blip r:embed="rId9"/>
          <a:srcRect/>
          <a:stretch>
            <a:fillRect/>
          </a:stretch>
        </p:blipFill>
        <p:spPr>
          <a:xfrm>
            <a:off x="4038600" y="5414962"/>
            <a:ext cx="4267200" cy="452437"/>
          </a:xfrm>
          <a:prstGeom prst="rect">
            <a:avLst/>
          </a:prstGeom>
          <a:noFill/>
          <a:ln>
            <a:noFill/>
          </a:ln>
        </p:spPr>
      </p:pic>
      <p:sp>
        <p:nvSpPr>
          <p:cNvPr id="1048826" name="矩形 1048825"/>
          <p:cNvSpPr/>
          <p:nvPr/>
        </p:nvSpPr>
        <p:spPr>
          <a:xfrm>
            <a:off x="685800" y="457200"/>
            <a:ext cx="5010150" cy="5191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800" dirty="0">
                <a:latin typeface="楷体_GB2312" pitchFamily="49" charset="-122"/>
              </a:rPr>
              <a:t>§14.2 </a:t>
            </a:r>
            <a:r>
              <a:rPr lang="zh-CN" altLang="en-US" sz="2800" dirty="0">
                <a:latin typeface="楷体_GB2312" pitchFamily="49" charset="-122"/>
              </a:rPr>
              <a:t>质点系</a:t>
            </a:r>
            <a:r>
              <a:rPr lang="zh-CN" altLang="zh-CN" sz="2800" dirty="0" smtClean="0"/>
              <a:t>的</a:t>
            </a:r>
            <a:r>
              <a:rPr lang="zh-CN" altLang="en-US" sz="2800" dirty="0" smtClean="0"/>
              <a:t>达朗贝尔</a:t>
            </a:r>
            <a:r>
              <a:rPr lang="zh-CN" altLang="zh-CN" sz="2800" dirty="0" smtClean="0"/>
              <a:t>原理</a:t>
            </a:r>
            <a:endParaRPr lang="zh-CN" altLang="zh-CN" sz="2800" dirty="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882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882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4879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09720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4879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09720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4879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09721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48789"/>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2097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89" grpId="0"/>
      <p:bldP spid="1048790" grpId="0"/>
      <p:bldP spid="1048824" grpId="0" animBg="1"/>
      <p:bldP spid="10488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528" y="1171327"/>
            <a:ext cx="6048672" cy="5324535"/>
          </a:xfrm>
          <a:prstGeom prst="rect">
            <a:avLst/>
          </a:prstGeom>
          <a:solidFill>
            <a:schemeClr val="bg1"/>
          </a:solidFill>
        </p:spPr>
        <p:txBody>
          <a:bodyPr wrap="square">
            <a:spAutoFit/>
          </a:bodyPr>
          <a:lstStyle/>
          <a:p>
            <a:pPr indent="457200"/>
            <a:r>
              <a:rPr lang="zh-CN" altLang="en-US" sz="2000" dirty="0" smtClean="0">
                <a:solidFill>
                  <a:schemeClr val="tx1"/>
                </a:solidFill>
                <a:latin typeface="楷体" pitchFamily="49" charset="-122"/>
                <a:ea typeface="楷体" pitchFamily="49" charset="-122"/>
              </a:rPr>
              <a:t>他</a:t>
            </a:r>
            <a:r>
              <a:rPr lang="zh-CN" altLang="en-US" sz="2000" dirty="0">
                <a:solidFill>
                  <a:schemeClr val="tx1"/>
                </a:solidFill>
                <a:latin typeface="楷体" pitchFamily="49" charset="-122"/>
                <a:ea typeface="楷体" pitchFamily="49" charset="-122"/>
              </a:rPr>
              <a:t>是一个军官和一个贵妇人的</a:t>
            </a:r>
            <a:r>
              <a:rPr lang="zh-CN" altLang="en-US" sz="2000" dirty="0">
                <a:solidFill>
                  <a:srgbClr val="3333FF"/>
                </a:solidFill>
                <a:latin typeface="楷体" pitchFamily="49" charset="-122"/>
                <a:ea typeface="楷体" pitchFamily="49" charset="-122"/>
              </a:rPr>
              <a:t>私生子</a:t>
            </a:r>
            <a:r>
              <a:rPr lang="zh-CN" altLang="en-US" sz="2000" dirty="0">
                <a:solidFill>
                  <a:schemeClr val="tx1"/>
                </a:solidFill>
                <a:latin typeface="楷体" pitchFamily="49" charset="-122"/>
                <a:ea typeface="楷体" pitchFamily="49" charset="-122"/>
              </a:rPr>
              <a:t>，从小被遗弃在巴黎一个教堂附近，后被一户</a:t>
            </a:r>
            <a:r>
              <a:rPr lang="zh-CN" altLang="en-US" sz="2000" dirty="0">
                <a:solidFill>
                  <a:srgbClr val="3333FF"/>
                </a:solidFill>
                <a:latin typeface="楷体" pitchFamily="49" charset="-122"/>
                <a:ea typeface="楷体" pitchFamily="49" charset="-122"/>
              </a:rPr>
              <a:t>好心的工匠</a:t>
            </a:r>
            <a:r>
              <a:rPr lang="zh-CN" altLang="en-US" sz="2000" dirty="0">
                <a:solidFill>
                  <a:schemeClr val="tx1"/>
                </a:solidFill>
                <a:latin typeface="楷体" pitchFamily="49" charset="-122"/>
                <a:ea typeface="楷体" pitchFamily="49" charset="-122"/>
              </a:rPr>
              <a:t>收养，并且与他的养父母的关系很好。不过曲折的身世并没有阻挡达朗贝尔对科学真理的探索，尽管他被送到一家神学院学习，但是难能可贵的是他一直坚持唯物主义，从不盲从宗教</a:t>
            </a:r>
            <a:r>
              <a:rPr lang="zh-CN" altLang="en-US" sz="2000" dirty="0" smtClean="0">
                <a:solidFill>
                  <a:schemeClr val="tx1"/>
                </a:solidFill>
                <a:latin typeface="楷体" pitchFamily="49" charset="-122"/>
                <a:ea typeface="楷体" pitchFamily="49" charset="-122"/>
              </a:rPr>
              <a:t>。</a:t>
            </a:r>
            <a:endParaRPr lang="en-US" altLang="zh-CN" sz="2000" dirty="0" smtClean="0">
              <a:solidFill>
                <a:schemeClr val="tx1"/>
              </a:solidFill>
              <a:latin typeface="楷体" pitchFamily="49" charset="-122"/>
              <a:ea typeface="楷体" pitchFamily="49" charset="-122"/>
            </a:endParaRPr>
          </a:p>
          <a:p>
            <a:pPr indent="457200"/>
            <a:r>
              <a:rPr lang="zh-CN" altLang="en-US" sz="2000" dirty="0" smtClean="0">
                <a:solidFill>
                  <a:schemeClr val="tx1"/>
                </a:solidFill>
                <a:latin typeface="楷体" pitchFamily="49" charset="-122"/>
                <a:ea typeface="楷体" pitchFamily="49" charset="-122"/>
              </a:rPr>
              <a:t>达朗贝尔</a:t>
            </a:r>
            <a:r>
              <a:rPr lang="zh-CN" altLang="en-US" sz="2000" dirty="0">
                <a:solidFill>
                  <a:schemeClr val="tx1"/>
                </a:solidFill>
                <a:latin typeface="楷体" pitchFamily="49" charset="-122"/>
                <a:ea typeface="楷体" pitchFamily="49" charset="-122"/>
              </a:rPr>
              <a:t>的简介中都提到他写论文的速度很快，</a:t>
            </a:r>
            <a:r>
              <a:rPr lang="zh-CN" altLang="en-US" sz="2000" dirty="0">
                <a:solidFill>
                  <a:srgbClr val="3333FF"/>
                </a:solidFill>
                <a:latin typeface="楷体" pitchFamily="49" charset="-122"/>
                <a:ea typeface="楷体" pitchFamily="49" charset="-122"/>
              </a:rPr>
              <a:t>效率</a:t>
            </a:r>
            <a:r>
              <a:rPr lang="zh-CN" altLang="en-US" sz="2000" dirty="0">
                <a:solidFill>
                  <a:schemeClr val="tx1"/>
                </a:solidFill>
                <a:latin typeface="楷体" pitchFamily="49" charset="-122"/>
                <a:ea typeface="楷体" pitchFamily="49" charset="-122"/>
              </a:rPr>
              <a:t>很高。一方面这源于他的</a:t>
            </a:r>
            <a:r>
              <a:rPr lang="zh-CN" altLang="en-US" sz="2000" dirty="0">
                <a:solidFill>
                  <a:srgbClr val="3333FF"/>
                </a:solidFill>
                <a:latin typeface="楷体" pitchFamily="49" charset="-122"/>
                <a:ea typeface="楷体" pitchFamily="49" charset="-122"/>
              </a:rPr>
              <a:t>勤奋</a:t>
            </a:r>
            <a:r>
              <a:rPr lang="zh-CN" altLang="en-US" sz="2000" dirty="0">
                <a:solidFill>
                  <a:schemeClr val="tx1"/>
                </a:solidFill>
                <a:latin typeface="楷体" pitchFamily="49" charset="-122"/>
                <a:ea typeface="楷体" pitchFamily="49" charset="-122"/>
              </a:rPr>
              <a:t>，他的大部分时间都是在科学院度过的，并且成为法兰西科学院的终身秘书。另一方面，他</a:t>
            </a:r>
            <a:r>
              <a:rPr lang="zh-CN" altLang="en-US" sz="2000" dirty="0">
                <a:solidFill>
                  <a:srgbClr val="3333FF"/>
                </a:solidFill>
                <a:latin typeface="楷体" pitchFamily="49" charset="-122"/>
                <a:ea typeface="楷体" pitchFamily="49" charset="-122"/>
              </a:rPr>
              <a:t>很少被俗事打扰</a:t>
            </a:r>
            <a:r>
              <a:rPr lang="zh-CN" altLang="en-US" sz="2000" dirty="0">
                <a:solidFill>
                  <a:schemeClr val="tx1"/>
                </a:solidFill>
                <a:latin typeface="楷体" pitchFamily="49" charset="-122"/>
                <a:ea typeface="楷体" pitchFamily="49" charset="-122"/>
              </a:rPr>
              <a:t>，因为他性格孤僻，不善</a:t>
            </a:r>
            <a:r>
              <a:rPr lang="zh-CN" altLang="en-US" sz="2000" dirty="0" smtClean="0">
                <a:solidFill>
                  <a:schemeClr val="tx1"/>
                </a:solidFill>
                <a:latin typeface="楷体" pitchFamily="49" charset="-122"/>
                <a:ea typeface="楷体" pitchFamily="49" charset="-122"/>
              </a:rPr>
              <a:t>交际。</a:t>
            </a:r>
            <a:endParaRPr lang="en-US" altLang="zh-CN" sz="2000" dirty="0" smtClean="0">
              <a:solidFill>
                <a:schemeClr val="tx1"/>
              </a:solidFill>
              <a:latin typeface="楷体" pitchFamily="49" charset="-122"/>
              <a:ea typeface="楷体" pitchFamily="49" charset="-122"/>
            </a:endParaRPr>
          </a:p>
          <a:p>
            <a:pPr indent="457200"/>
            <a:r>
              <a:rPr lang="zh-CN" altLang="en-US" sz="2000" dirty="0" smtClean="0">
                <a:solidFill>
                  <a:schemeClr val="tx1"/>
                </a:solidFill>
                <a:latin typeface="楷体" pitchFamily="49" charset="-122"/>
                <a:ea typeface="楷体" pitchFamily="49" charset="-122"/>
              </a:rPr>
              <a:t>终身</a:t>
            </a:r>
            <a:r>
              <a:rPr lang="zh-CN" altLang="en-US" sz="2000" dirty="0">
                <a:solidFill>
                  <a:schemeClr val="tx1"/>
                </a:solidFill>
                <a:latin typeface="楷体" pitchFamily="49" charset="-122"/>
                <a:ea typeface="楷体" pitchFamily="49" charset="-122"/>
              </a:rPr>
              <a:t>未婚，但是有个同甘共苦的情人</a:t>
            </a:r>
            <a:r>
              <a:rPr lang="zh-CN" altLang="en-US" sz="2000" dirty="0" smtClean="0">
                <a:solidFill>
                  <a:schemeClr val="tx1"/>
                </a:solidFill>
                <a:latin typeface="楷体" pitchFamily="49" charset="-122"/>
                <a:ea typeface="楷体" pitchFamily="49" charset="-122"/>
              </a:rPr>
              <a:t>。</a:t>
            </a:r>
            <a:endParaRPr lang="en-US" altLang="zh-CN" sz="2000" dirty="0" smtClean="0">
              <a:solidFill>
                <a:schemeClr val="tx1"/>
              </a:solidFill>
              <a:latin typeface="楷体" pitchFamily="49" charset="-122"/>
              <a:ea typeface="楷体" pitchFamily="49" charset="-122"/>
            </a:endParaRPr>
          </a:p>
          <a:p>
            <a:pPr indent="457200"/>
            <a:r>
              <a:rPr lang="zh-CN" altLang="en-US" sz="2000" dirty="0" smtClean="0">
                <a:solidFill>
                  <a:schemeClr val="tx1"/>
                </a:solidFill>
                <a:latin typeface="楷体" pitchFamily="49" charset="-122"/>
                <a:ea typeface="楷体" pitchFamily="49" charset="-122"/>
              </a:rPr>
              <a:t>正</a:t>
            </a:r>
            <a:r>
              <a:rPr lang="zh-CN" altLang="en-US" sz="2000" dirty="0">
                <a:solidFill>
                  <a:schemeClr val="tx1"/>
                </a:solidFill>
                <a:latin typeface="楷体" pitchFamily="49" charset="-122"/>
                <a:ea typeface="楷体" pitchFamily="49" charset="-122"/>
              </a:rPr>
              <a:t>因为达朗贝尔的声誉不断提升，很多欧洲王室都邀请他去担任王室成员的老师，但都被达朗贝尔一一拒绝，因为他不想被任何外在的势力束缚，他是一位</a:t>
            </a:r>
            <a:r>
              <a:rPr lang="zh-CN" altLang="en-US" sz="2000" dirty="0">
                <a:solidFill>
                  <a:srgbClr val="3333FF"/>
                </a:solidFill>
                <a:latin typeface="楷体" pitchFamily="49" charset="-122"/>
                <a:ea typeface="楷体" pitchFamily="49" charset="-122"/>
              </a:rPr>
              <a:t>纯粹</a:t>
            </a:r>
            <a:r>
              <a:rPr lang="zh-CN" altLang="en-US" sz="2000" dirty="0">
                <a:solidFill>
                  <a:schemeClr val="tx1"/>
                </a:solidFill>
                <a:latin typeface="楷体" pitchFamily="49" charset="-122"/>
                <a:ea typeface="楷体" pitchFamily="49" charset="-122"/>
              </a:rPr>
              <a:t>的数学家、物理学家和天文学家，在他看来科学是神圣的，不会沾染任何世俗的压力。</a:t>
            </a:r>
          </a:p>
        </p:txBody>
      </p:sp>
      <p:pic>
        <p:nvPicPr>
          <p:cNvPr id="1026" name="Picture 2" descr="F:\理论力学开课\理论力学课件\上课用的\其他\图片动力学\0df431adcbef76097c6391d62edda3cc7cd99e0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1844824"/>
            <a:ext cx="2540000" cy="3136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472324" y="5229200"/>
            <a:ext cx="2339752" cy="461665"/>
          </a:xfrm>
          <a:prstGeom prst="rect">
            <a:avLst/>
          </a:prstGeom>
          <a:noFill/>
        </p:spPr>
        <p:txBody>
          <a:bodyPr wrap="square" rtlCol="0">
            <a:spAutoFit/>
          </a:bodyPr>
          <a:lstStyle/>
          <a:p>
            <a:r>
              <a:rPr lang="zh-CN" altLang="en-US" dirty="0" smtClean="0"/>
              <a:t>法国</a:t>
            </a:r>
            <a:r>
              <a:rPr lang="en-US" altLang="zh-CN" dirty="0" smtClean="0"/>
              <a:t>1717-1783</a:t>
            </a:r>
            <a:endParaRPr lang="zh-CN" altLang="en-US" dirty="0"/>
          </a:p>
        </p:txBody>
      </p:sp>
    </p:spTree>
    <p:extLst>
      <p:ext uri="{BB962C8B-B14F-4D97-AF65-F5344CB8AC3E}">
        <p14:creationId xmlns:p14="http://schemas.microsoft.com/office/powerpoint/2010/main" val="18612749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7" name="矩形 1048826"/>
          <p:cNvSpPr/>
          <p:nvPr/>
        </p:nvSpPr>
        <p:spPr>
          <a:xfrm>
            <a:off x="3352800" y="2667000"/>
            <a:ext cx="796925" cy="45720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a:effectLst>
                  <a:outerShdw blurRad="38100" dist="38100" dir="2700000" algn="tl">
                    <a:srgbClr val="C0C0C0"/>
                  </a:outerShdw>
                </a:effectLst>
                <a:latin typeface="Times New Roman" pitchFamily="18" charset="0"/>
                <a:ea typeface="宋体" pitchFamily="2" charset="-122"/>
              </a:rPr>
              <a:t>因为</a:t>
            </a:r>
          </a:p>
        </p:txBody>
      </p:sp>
      <p:sp>
        <p:nvSpPr>
          <p:cNvPr id="1048828" name="矩形 1048827"/>
          <p:cNvSpPr/>
          <p:nvPr/>
        </p:nvSpPr>
        <p:spPr>
          <a:xfrm>
            <a:off x="3352800" y="4114800"/>
            <a:ext cx="796925" cy="457200"/>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r>
              <a:rPr lang="zh-CN" altLang="en-US">
                <a:effectLst>
                  <a:outerShdw blurRad="38100" dist="38100" dir="2700000" algn="tl">
                    <a:srgbClr val="C0C0C0"/>
                  </a:outerShdw>
                </a:effectLst>
                <a:latin typeface="Times New Roman" pitchFamily="18" charset="0"/>
                <a:ea typeface="宋体" pitchFamily="2" charset="-122"/>
              </a:rPr>
              <a:t>解得</a:t>
            </a:r>
          </a:p>
        </p:txBody>
      </p:sp>
      <p:sp>
        <p:nvSpPr>
          <p:cNvPr id="1048829" name="TextBox 1048828"/>
          <p:cNvSpPr txBox="1"/>
          <p:nvPr/>
        </p:nvSpPr>
        <p:spPr>
          <a:xfrm>
            <a:off x="685800" y="990600"/>
            <a:ext cx="1830387" cy="531812"/>
          </a:xfrm>
          <a:prstGeom prst="rect">
            <a:avLst/>
          </a:prstGeom>
          <a:solidFill>
            <a:srgbClr val="CC0066"/>
          </a:solidFill>
          <a:ln w="12700" cap="flat" cmpd="sng">
            <a:solidFill>
              <a:schemeClr val="dk1">
                <a:alpha val="100000"/>
              </a:schemeClr>
            </a:solidFill>
            <a:prstDash val="solid"/>
            <a:round/>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i="1">
                <a:effectLst>
                  <a:outerShdw blurRad="38100" dist="38100" dir="2700000" algn="tl">
                    <a:srgbClr val="C0C0C0"/>
                  </a:outerShdw>
                </a:effectLst>
                <a:latin typeface="Times New Roman" pitchFamily="18" charset="0"/>
                <a:ea typeface="宋体" pitchFamily="2" charset="-122"/>
              </a:rPr>
              <a:t>例  题 </a:t>
            </a:r>
            <a:r>
              <a:rPr lang="en-US" altLang="zh-CN" sz="2800" i="1">
                <a:effectLst>
                  <a:outerShdw blurRad="38100" dist="38100" dir="2700000" algn="tl">
                    <a:srgbClr val="C0C0C0"/>
                  </a:outerShdw>
                </a:effectLst>
                <a:latin typeface="Times New Roman" pitchFamily="18" charset="0"/>
                <a:ea typeface="宋体" pitchFamily="2" charset="-122"/>
              </a:rPr>
              <a:t>14-2</a:t>
            </a:r>
          </a:p>
        </p:txBody>
      </p:sp>
      <p:grpSp>
        <p:nvGrpSpPr>
          <p:cNvPr id="113" name="组合 112"/>
          <p:cNvGrpSpPr/>
          <p:nvPr/>
        </p:nvGrpSpPr>
        <p:grpSpPr>
          <a:xfrm>
            <a:off x="952500" y="2084387"/>
            <a:ext cx="2141537" cy="3654425"/>
            <a:chOff x="600" y="1313"/>
            <a:chExt cx="1349" cy="2302"/>
          </a:xfrm>
        </p:grpSpPr>
        <p:sp>
          <p:nvSpPr>
            <p:cNvPr id="1048830" name="直接连接符 1048829"/>
            <p:cNvSpPr/>
            <p:nvPr/>
          </p:nvSpPr>
          <p:spPr>
            <a:xfrm flipV="1">
              <a:off x="937" y="1750"/>
              <a:ext cx="218" cy="253"/>
            </a:xfrm>
            <a:prstGeom prst="line">
              <a:avLst/>
            </a:prstGeom>
            <a:noFill/>
            <a:ln w="28575" cap="flat" cmpd="sng">
              <a:solidFill>
                <a:srgbClr val="FF3399">
                  <a:alpha val="100000"/>
                </a:srgbClr>
              </a:solidFill>
              <a:prstDash val="solid"/>
              <a:round/>
              <a:tailEnd type="stealth" w="sm" len="lg"/>
            </a:ln>
          </p:spPr>
        </p:sp>
        <p:sp>
          <p:nvSpPr>
            <p:cNvPr id="1048831" name="直接连接符 1048830"/>
            <p:cNvSpPr/>
            <p:nvPr/>
          </p:nvSpPr>
          <p:spPr>
            <a:xfrm flipH="1" flipV="1">
              <a:off x="710" y="1813"/>
              <a:ext cx="233" cy="184"/>
            </a:xfrm>
            <a:prstGeom prst="line">
              <a:avLst/>
            </a:prstGeom>
            <a:noFill/>
            <a:ln w="28575" cap="flat" cmpd="sng">
              <a:solidFill>
                <a:srgbClr val="FF3399">
                  <a:alpha val="100000"/>
                </a:srgbClr>
              </a:solidFill>
              <a:prstDash val="solid"/>
              <a:round/>
              <a:tailEnd type="stealth" w="sm" len="lg"/>
            </a:ln>
          </p:spPr>
        </p:sp>
        <p:pic>
          <p:nvPicPr>
            <p:cNvPr id="2097212" name="图片 2097211"/>
            <p:cNvPicPr>
              <a:picLocks/>
            </p:cNvPicPr>
            <p:nvPr/>
          </p:nvPicPr>
          <p:blipFill>
            <a:blip r:embed="rId2"/>
            <a:srcRect/>
            <a:stretch>
              <a:fillRect/>
            </a:stretch>
          </p:blipFill>
          <p:spPr>
            <a:xfrm>
              <a:off x="600" y="1560"/>
              <a:ext cx="257" cy="231"/>
            </a:xfrm>
            <a:prstGeom prst="rect">
              <a:avLst/>
            </a:prstGeom>
            <a:noFill/>
            <a:ln>
              <a:noFill/>
            </a:ln>
            <a:effectLst>
              <a:outerShdw dist="12700" dir="5400000" algn="ctr">
                <a:schemeClr val="dk2">
                  <a:alpha val="100000"/>
                </a:schemeClr>
              </a:outerShdw>
            </a:effectLst>
          </p:spPr>
        </p:pic>
        <p:pic>
          <p:nvPicPr>
            <p:cNvPr id="2097213" name="图片 2097212"/>
            <p:cNvPicPr>
              <a:picLocks/>
            </p:cNvPicPr>
            <p:nvPr/>
          </p:nvPicPr>
          <p:blipFill>
            <a:blip r:embed="rId3"/>
            <a:srcRect/>
            <a:stretch>
              <a:fillRect/>
            </a:stretch>
          </p:blipFill>
          <p:spPr>
            <a:xfrm>
              <a:off x="912" y="1584"/>
              <a:ext cx="244" cy="231"/>
            </a:xfrm>
            <a:prstGeom prst="rect">
              <a:avLst/>
            </a:prstGeom>
            <a:noFill/>
            <a:ln>
              <a:noFill/>
            </a:ln>
            <a:effectLst>
              <a:outerShdw dist="12700" dir="5400000" algn="ctr">
                <a:schemeClr val="dk2">
                  <a:alpha val="100000"/>
                </a:schemeClr>
              </a:outerShdw>
            </a:effectLst>
          </p:spPr>
        </p:pic>
        <p:grpSp>
          <p:nvGrpSpPr>
            <p:cNvPr id="114" name="组合 113"/>
            <p:cNvGrpSpPr/>
            <p:nvPr/>
          </p:nvGrpSpPr>
          <p:grpSpPr>
            <a:xfrm>
              <a:off x="649" y="1313"/>
              <a:ext cx="1300" cy="2302"/>
              <a:chOff x="649" y="1313"/>
              <a:chExt cx="1300" cy="2302"/>
            </a:xfrm>
          </p:grpSpPr>
          <p:sp>
            <p:nvSpPr>
              <p:cNvPr id="1048832" name="直接连接符 1048831"/>
              <p:cNvSpPr/>
              <p:nvPr/>
            </p:nvSpPr>
            <p:spPr>
              <a:xfrm>
                <a:off x="901" y="2169"/>
                <a:ext cx="0" cy="740"/>
              </a:xfrm>
              <a:prstGeom prst="line">
                <a:avLst/>
              </a:prstGeom>
              <a:noFill/>
              <a:ln w="12700" cap="flat" cmpd="sng">
                <a:solidFill>
                  <a:schemeClr val="dk2">
                    <a:alpha val="100000"/>
                  </a:schemeClr>
                </a:solidFill>
                <a:prstDash val="solid"/>
                <a:round/>
              </a:ln>
            </p:spPr>
          </p:sp>
          <p:sp>
            <p:nvSpPr>
              <p:cNvPr id="1048833" name="直接连接符 1048832"/>
              <p:cNvSpPr/>
              <p:nvPr/>
            </p:nvSpPr>
            <p:spPr>
              <a:xfrm flipH="1" flipV="1">
                <a:off x="895" y="2567"/>
                <a:ext cx="1" cy="438"/>
              </a:xfrm>
              <a:prstGeom prst="line">
                <a:avLst/>
              </a:prstGeom>
              <a:noFill/>
              <a:ln w="38100" cap="flat" cmpd="sng">
                <a:solidFill>
                  <a:srgbClr val="FF3399">
                    <a:alpha val="100000"/>
                  </a:srgbClr>
                </a:solidFill>
                <a:prstDash val="solid"/>
                <a:round/>
                <a:tailEnd type="stealth" w="sm" len="lg"/>
              </a:ln>
            </p:spPr>
          </p:sp>
          <p:sp>
            <p:nvSpPr>
              <p:cNvPr id="1048834" name="直接连接符 1048833"/>
              <p:cNvSpPr/>
              <p:nvPr/>
            </p:nvSpPr>
            <p:spPr>
              <a:xfrm>
                <a:off x="1572" y="3192"/>
                <a:ext cx="6" cy="299"/>
              </a:xfrm>
              <a:prstGeom prst="line">
                <a:avLst/>
              </a:prstGeom>
              <a:noFill/>
              <a:ln w="38100" cap="flat" cmpd="sng">
                <a:solidFill>
                  <a:srgbClr val="FF3399">
                    <a:alpha val="100000"/>
                  </a:srgbClr>
                </a:solidFill>
                <a:prstDash val="solid"/>
                <a:round/>
                <a:tailEnd type="stealth" w="sm" len="lg"/>
              </a:ln>
            </p:spPr>
          </p:sp>
          <p:sp>
            <p:nvSpPr>
              <p:cNvPr id="1048835" name="TextBox 1048834"/>
              <p:cNvSpPr txBox="1"/>
              <p:nvPr/>
            </p:nvSpPr>
            <p:spPr>
              <a:xfrm rot="10773680">
                <a:off x="1040" y="2101"/>
                <a:ext cx="197" cy="19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400" b="0" i="1">
                    <a:solidFill>
                      <a:schemeClr val="dk2"/>
                    </a:solidFill>
                    <a:latin typeface="Times New Roman" pitchFamily="18" charset="0"/>
                    <a:ea typeface="宋体" pitchFamily="2" charset="-122"/>
                  </a:rPr>
                  <a:t>O</a:t>
                </a:r>
              </a:p>
            </p:txBody>
          </p:sp>
          <p:sp>
            <p:nvSpPr>
              <p:cNvPr id="1048836" name="TextBox 1048835"/>
              <p:cNvSpPr txBox="1"/>
              <p:nvPr/>
            </p:nvSpPr>
            <p:spPr>
              <a:xfrm>
                <a:off x="946" y="2877"/>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chemeClr val="dk2"/>
                    </a:solidFill>
                    <a:latin typeface="Times New Roman" pitchFamily="18" charset="0"/>
                    <a:ea typeface="宋体" pitchFamily="2" charset="-122"/>
                  </a:rPr>
                  <a:t>A</a:t>
                </a:r>
              </a:p>
            </p:txBody>
          </p:sp>
          <p:sp>
            <p:nvSpPr>
              <p:cNvPr id="1048837" name="任意多边形 1048836"/>
              <p:cNvSpPr/>
              <p:nvPr/>
            </p:nvSpPr>
            <p:spPr bwMode="auto">
              <a:xfrm>
                <a:off x="896" y="1838"/>
                <a:ext cx="678" cy="682"/>
              </a:xfrm>
              <a:custGeom>
                <a:avLst/>
                <a:gdLst>
                  <a:gd name="l" fmla="*/ 3154 w 21600"/>
                  <a:gd name="t" fmla="*/ 3167 h 21600"/>
                  <a:gd name="r" fmla="*/ 18446 w 21600"/>
                  <a:gd name="b" fmla="*/ 18433 h 21600"/>
                </a:gdLst>
                <a:ahLst/>
                <a:cxnLst/>
                <a:rect l="l" t="t"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386" y="10800"/>
                    </a:moveTo>
                    <a:cubicBezTo>
                      <a:pt x="10386" y="11029"/>
                      <a:pt x="10571" y="11214"/>
                      <a:pt x="10800" y="11214"/>
                    </a:cubicBezTo>
                    <a:cubicBezTo>
                      <a:pt x="11029" y="11214"/>
                      <a:pt x="11214" y="11029"/>
                      <a:pt x="11214" y="10800"/>
                    </a:cubicBezTo>
                    <a:cubicBezTo>
                      <a:pt x="11214" y="10571"/>
                      <a:pt x="11029" y="10386"/>
                      <a:pt x="10800" y="10386"/>
                    </a:cubicBezTo>
                    <a:cubicBezTo>
                      <a:pt x="10571" y="10386"/>
                      <a:pt x="10386" y="10571"/>
                      <a:pt x="10386" y="10800"/>
                    </a:cubicBezTo>
                  </a:path>
                </a:pathLst>
              </a:custGeom>
              <a:gradFill rotWithShape="0">
                <a:gsLst>
                  <a:gs pos="0">
                    <a:srgbClr val="2492B6">
                      <a:alpha val="100000"/>
                    </a:srgbClr>
                  </a:gs>
                  <a:gs pos="100000">
                    <a:srgbClr val="33CCFF">
                      <a:alpha val="100000"/>
                    </a:srgbClr>
                  </a:gs>
                </a:gsLst>
                <a:path path="rect">
                  <a:fillToRect l="50000" t="50000" r="50000" b="50000"/>
                </a:path>
              </a:gradFill>
              <a:ln w="9525" cap="flat" cmpd="sng">
                <a:solidFill>
                  <a:schemeClr val="dk2">
                    <a:alpha val="100000"/>
                  </a:schemeClr>
                </a:solidFill>
                <a:prstDash val="solid"/>
                <a:round/>
              </a:ln>
            </p:spPr>
          </p:sp>
          <p:sp>
            <p:nvSpPr>
              <p:cNvPr id="1048838" name="直接连接符 1048837"/>
              <p:cNvSpPr/>
              <p:nvPr/>
            </p:nvSpPr>
            <p:spPr>
              <a:xfrm flipV="1">
                <a:off x="1232" y="2016"/>
                <a:ext cx="306" cy="160"/>
              </a:xfrm>
              <a:prstGeom prst="line">
                <a:avLst/>
              </a:prstGeom>
              <a:noFill/>
              <a:ln w="9525" cap="flat" cmpd="sng">
                <a:solidFill>
                  <a:srgbClr val="333333">
                    <a:alpha val="100000"/>
                  </a:srgbClr>
                </a:solidFill>
                <a:prstDash val="solid"/>
                <a:round/>
                <a:tailEnd type="stealth" w="sm" len="med"/>
              </a:ln>
            </p:spPr>
          </p:sp>
          <p:sp>
            <p:nvSpPr>
              <p:cNvPr id="1048839" name="直接连接符 1048838"/>
              <p:cNvSpPr/>
              <p:nvPr/>
            </p:nvSpPr>
            <p:spPr>
              <a:xfrm>
                <a:off x="1574" y="2177"/>
                <a:ext cx="0" cy="548"/>
              </a:xfrm>
              <a:prstGeom prst="line">
                <a:avLst/>
              </a:prstGeom>
              <a:noFill/>
              <a:ln w="12700" cap="flat" cmpd="sng">
                <a:solidFill>
                  <a:schemeClr val="dk2">
                    <a:alpha val="100000"/>
                  </a:schemeClr>
                </a:solidFill>
                <a:prstDash val="solid"/>
                <a:round/>
              </a:ln>
            </p:spPr>
          </p:sp>
          <p:sp>
            <p:nvSpPr>
              <p:cNvPr id="1048840" name="矩形 1048839"/>
              <p:cNvSpPr/>
              <p:nvPr/>
            </p:nvSpPr>
            <p:spPr>
              <a:xfrm>
                <a:off x="824" y="2915"/>
                <a:ext cx="144" cy="179"/>
              </a:xfrm>
              <a:prstGeom prst="rect">
                <a:avLst/>
              </a:prstGeom>
              <a:gradFill rotWithShape="0">
                <a:gsLst>
                  <a:gs pos="0">
                    <a:srgbClr val="525252">
                      <a:alpha val="100000"/>
                    </a:srgbClr>
                  </a:gs>
                  <a:gs pos="50000">
                    <a:srgbClr val="B2B2B2">
                      <a:alpha val="100000"/>
                    </a:srgbClr>
                  </a:gs>
                  <a:gs pos="100000">
                    <a:srgbClr val="525252">
                      <a:alpha val="100000"/>
                    </a:srgbClr>
                  </a:gs>
                </a:gsLst>
                <a:lin ang="0" scaled="1"/>
              </a:gradFill>
              <a:ln w="3175" cap="flat" cmpd="sng">
                <a:solidFill>
                  <a:schemeClr val="dk2">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841" name="矩形 1048840"/>
              <p:cNvSpPr/>
              <p:nvPr/>
            </p:nvSpPr>
            <p:spPr>
              <a:xfrm>
                <a:off x="1508" y="2730"/>
                <a:ext cx="132" cy="153"/>
              </a:xfrm>
              <a:prstGeom prst="rect">
                <a:avLst/>
              </a:prstGeom>
              <a:gradFill rotWithShape="0">
                <a:gsLst>
                  <a:gs pos="0">
                    <a:srgbClr val="525252">
                      <a:alpha val="100000"/>
                    </a:srgbClr>
                  </a:gs>
                  <a:gs pos="50000">
                    <a:srgbClr val="B2B2B2">
                      <a:alpha val="100000"/>
                    </a:srgbClr>
                  </a:gs>
                  <a:gs pos="100000">
                    <a:srgbClr val="525252">
                      <a:alpha val="100000"/>
                    </a:srgbClr>
                  </a:gs>
                </a:gsLst>
                <a:lin ang="0" scaled="1"/>
              </a:gradFill>
              <a:ln w="3175" cap="flat" cmpd="sng">
                <a:solidFill>
                  <a:schemeClr val="dk2">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842" name="TextBox 1048841"/>
              <p:cNvSpPr txBox="1"/>
              <p:nvPr/>
            </p:nvSpPr>
            <p:spPr>
              <a:xfrm>
                <a:off x="1625" y="2717"/>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chemeClr val="dk2"/>
                    </a:solidFill>
                    <a:latin typeface="Times New Roman" pitchFamily="18" charset="0"/>
                    <a:ea typeface="宋体" pitchFamily="2" charset="-122"/>
                  </a:rPr>
                  <a:t>B</a:t>
                </a:r>
              </a:p>
            </p:txBody>
          </p:sp>
          <p:sp>
            <p:nvSpPr>
              <p:cNvPr id="1048843" name="TextBox 1048842"/>
              <p:cNvSpPr txBox="1"/>
              <p:nvPr/>
            </p:nvSpPr>
            <p:spPr>
              <a:xfrm>
                <a:off x="1310" y="1919"/>
                <a:ext cx="204"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en-US" altLang="zh-CN" sz="1800" b="0" i="1">
                    <a:solidFill>
                      <a:schemeClr val="dk2"/>
                    </a:solidFill>
                    <a:latin typeface="Times New Roman" pitchFamily="18" charset="0"/>
                    <a:ea typeface="宋体" pitchFamily="2" charset="-122"/>
                  </a:rPr>
                  <a:t>r</a:t>
                </a:r>
              </a:p>
            </p:txBody>
          </p:sp>
          <p:sp>
            <p:nvSpPr>
              <p:cNvPr id="1048844" name="等腰三角形 1048843"/>
              <p:cNvSpPr/>
              <p:nvPr/>
            </p:nvSpPr>
            <p:spPr>
              <a:xfrm rot="10800000" flipV="1">
                <a:off x="1170" y="2175"/>
                <a:ext cx="121" cy="106"/>
              </a:xfrm>
              <a:prstGeom prst="triangle">
                <a:avLst/>
              </a:prstGeom>
              <a:gradFill rotWithShape="0">
                <a:gsLst>
                  <a:gs pos="0">
                    <a:srgbClr val="454545">
                      <a:alpha val="100000"/>
                    </a:srgbClr>
                  </a:gs>
                  <a:gs pos="50000">
                    <a:srgbClr val="969696">
                      <a:alpha val="100000"/>
                    </a:srgbClr>
                  </a:gs>
                  <a:gs pos="100000">
                    <a:srgbClr val="454545">
                      <a:alpha val="100000"/>
                    </a:srgbClr>
                  </a:gs>
                </a:gsLst>
                <a:lin ang="0" scaled="1"/>
              </a:gradFill>
              <a:ln w="9525" cap="flat" cmpd="sng">
                <a:solidFill>
                  <a:schemeClr val="dk2">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845" name="椭圆 1048844"/>
              <p:cNvSpPr/>
              <p:nvPr/>
            </p:nvSpPr>
            <p:spPr>
              <a:xfrm rot="10800000" flipV="1">
                <a:off x="1201" y="2138"/>
                <a:ext cx="66" cy="62"/>
              </a:xfrm>
              <a:prstGeom prst="ellipse">
                <a:avLst/>
              </a:prstGeom>
              <a:gradFill rotWithShape="0">
                <a:gsLst>
                  <a:gs pos="0">
                    <a:srgbClr val="FFFFFF">
                      <a:alpha val="100000"/>
                    </a:srgbClr>
                  </a:gs>
                  <a:gs pos="100000">
                    <a:srgbClr val="969696">
                      <a:alpha val="100000"/>
                    </a:srgbClr>
                  </a:gs>
                </a:gsLst>
                <a:path path="shape">
                  <a:fillToRect l="50000" t="50000" r="50000" b="50000"/>
                </a:path>
              </a:gradFill>
              <a:ln>
                <a:noFill/>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846" name="矩形 1048845" descr="浅色上对角线"/>
              <p:cNvSpPr/>
              <p:nvPr/>
            </p:nvSpPr>
            <p:spPr>
              <a:xfrm rot="10800000" flipV="1">
                <a:off x="1136" y="2278"/>
                <a:ext cx="199" cy="29"/>
              </a:xfrm>
              <a:prstGeom prst="rect">
                <a:avLst/>
              </a:prstGeom>
              <a:pattFill prst="ltUpDiag">
                <a:fgClr>
                  <a:schemeClr val="dk2"/>
                </a:fgClr>
                <a:bgClr>
                  <a:srgbClr val="00CCFF"/>
                </a:bgClr>
              </a:pattFill>
              <a:ln>
                <a:noFill/>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847" name="直接连接符 1048846"/>
              <p:cNvSpPr/>
              <p:nvPr/>
            </p:nvSpPr>
            <p:spPr>
              <a:xfrm rot="10800000" flipV="1">
                <a:off x="1131" y="2275"/>
                <a:ext cx="207" cy="0"/>
              </a:xfrm>
              <a:prstGeom prst="line">
                <a:avLst/>
              </a:prstGeom>
              <a:noFill/>
              <a:ln w="19050" cap="flat" cmpd="sng">
                <a:solidFill>
                  <a:schemeClr val="dk2">
                    <a:alpha val="100000"/>
                  </a:schemeClr>
                </a:solidFill>
                <a:prstDash val="solid"/>
                <a:round/>
              </a:ln>
            </p:spPr>
          </p:sp>
          <p:sp>
            <p:nvSpPr>
              <p:cNvPr id="1048848" name="直接连接符 1048847"/>
              <p:cNvSpPr/>
              <p:nvPr/>
            </p:nvSpPr>
            <p:spPr>
              <a:xfrm>
                <a:off x="896" y="3015"/>
                <a:ext cx="2" cy="449"/>
              </a:xfrm>
              <a:prstGeom prst="line">
                <a:avLst/>
              </a:prstGeom>
              <a:noFill/>
              <a:ln w="38100" cap="flat" cmpd="sng">
                <a:solidFill>
                  <a:srgbClr val="FF3300">
                    <a:alpha val="100000"/>
                  </a:srgbClr>
                </a:solidFill>
                <a:prstDash val="solid"/>
                <a:round/>
                <a:tailEnd type="stealth" w="sm" len="lg"/>
              </a:ln>
            </p:spPr>
          </p:sp>
          <p:sp>
            <p:nvSpPr>
              <p:cNvPr id="1048849" name="TextBox 1048848"/>
              <p:cNvSpPr txBox="1"/>
              <p:nvPr/>
            </p:nvSpPr>
            <p:spPr>
              <a:xfrm>
                <a:off x="649" y="3322"/>
                <a:ext cx="196" cy="250"/>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000" i="1">
                    <a:solidFill>
                      <a:srgbClr val="0066CC"/>
                    </a:solidFill>
                    <a:effectLst>
                      <a:outerShdw blurRad="38100" dist="38100" dir="2700000" algn="tl">
                        <a:srgbClr val="C0C0C0"/>
                      </a:outerShdw>
                    </a:effectLst>
                    <a:latin typeface="Times New Roman" pitchFamily="18" charset="0"/>
                    <a:ea typeface="宋体" pitchFamily="2" charset="-122"/>
                  </a:rPr>
                  <a:t>a</a:t>
                </a:r>
              </a:p>
            </p:txBody>
          </p:sp>
          <p:sp>
            <p:nvSpPr>
              <p:cNvPr id="1048850" name="直接连接符 1048849"/>
              <p:cNvSpPr/>
              <p:nvPr/>
            </p:nvSpPr>
            <p:spPr>
              <a:xfrm>
                <a:off x="1575" y="2820"/>
                <a:ext cx="2" cy="390"/>
              </a:xfrm>
              <a:prstGeom prst="line">
                <a:avLst/>
              </a:prstGeom>
              <a:noFill/>
              <a:ln w="38100" cap="flat" cmpd="sng">
                <a:solidFill>
                  <a:srgbClr val="FF3300">
                    <a:alpha val="100000"/>
                  </a:srgbClr>
                </a:solidFill>
                <a:prstDash val="solid"/>
                <a:round/>
                <a:tailEnd type="stealth" w="sm" len="lg"/>
              </a:ln>
            </p:spPr>
          </p:sp>
          <p:sp>
            <p:nvSpPr>
              <p:cNvPr id="1048851" name="直接连接符 1048850"/>
              <p:cNvSpPr/>
              <p:nvPr/>
            </p:nvSpPr>
            <p:spPr>
              <a:xfrm>
                <a:off x="729" y="3001"/>
                <a:ext cx="2" cy="391"/>
              </a:xfrm>
              <a:prstGeom prst="line">
                <a:avLst/>
              </a:prstGeom>
              <a:noFill/>
              <a:ln w="38100" cap="flat" cmpd="sng">
                <a:solidFill>
                  <a:srgbClr val="0099CC">
                    <a:alpha val="100000"/>
                  </a:srgbClr>
                </a:solidFill>
                <a:prstDash val="solid"/>
                <a:round/>
                <a:tailEnd type="stealth" w="sm" len="lg"/>
              </a:ln>
            </p:spPr>
          </p:sp>
          <p:sp>
            <p:nvSpPr>
              <p:cNvPr id="1048852" name="直接连接符 1048851"/>
              <p:cNvSpPr/>
              <p:nvPr/>
            </p:nvSpPr>
            <p:spPr>
              <a:xfrm flipH="1" flipV="1">
                <a:off x="1407" y="2726"/>
                <a:ext cx="6" cy="322"/>
              </a:xfrm>
              <a:prstGeom prst="line">
                <a:avLst/>
              </a:prstGeom>
              <a:noFill/>
              <a:ln w="38100" cap="flat" cmpd="sng">
                <a:solidFill>
                  <a:srgbClr val="0099CC">
                    <a:alpha val="100000"/>
                  </a:srgbClr>
                </a:solidFill>
                <a:prstDash val="solid"/>
                <a:round/>
                <a:tailEnd type="stealth" w="sm" len="lg"/>
              </a:ln>
            </p:spPr>
          </p:sp>
          <p:sp>
            <p:nvSpPr>
              <p:cNvPr id="1048853" name="直接连接符 1048852"/>
              <p:cNvSpPr/>
              <p:nvPr/>
            </p:nvSpPr>
            <p:spPr>
              <a:xfrm>
                <a:off x="1238" y="2213"/>
                <a:ext cx="2" cy="390"/>
              </a:xfrm>
              <a:prstGeom prst="line">
                <a:avLst/>
              </a:prstGeom>
              <a:noFill/>
              <a:ln w="38100" cap="flat" cmpd="sng">
                <a:solidFill>
                  <a:srgbClr val="FF3300">
                    <a:alpha val="100000"/>
                  </a:srgbClr>
                </a:solidFill>
                <a:prstDash val="solid"/>
                <a:round/>
                <a:tailEnd type="stealth" w="sm" len="lg"/>
              </a:ln>
            </p:spPr>
          </p:sp>
          <p:sp>
            <p:nvSpPr>
              <p:cNvPr id="1048854" name="直接连接符 1048853"/>
              <p:cNvSpPr/>
              <p:nvPr/>
            </p:nvSpPr>
            <p:spPr>
              <a:xfrm flipH="1" flipV="1">
                <a:off x="1234" y="1776"/>
                <a:ext cx="7" cy="364"/>
              </a:xfrm>
              <a:prstGeom prst="line">
                <a:avLst/>
              </a:prstGeom>
              <a:noFill/>
              <a:ln w="38100" cap="flat" cmpd="sng">
                <a:solidFill>
                  <a:srgbClr val="FF3300">
                    <a:alpha val="100000"/>
                  </a:srgbClr>
                </a:solidFill>
                <a:prstDash val="solid"/>
                <a:round/>
                <a:tailEnd type="stealth" w="sm" len="lg"/>
              </a:ln>
            </p:spPr>
          </p:sp>
          <p:sp>
            <p:nvSpPr>
              <p:cNvPr id="1048855" name="TextBox 1048854"/>
              <p:cNvSpPr txBox="1"/>
              <p:nvPr/>
            </p:nvSpPr>
            <p:spPr>
              <a:xfrm>
                <a:off x="1282" y="2971"/>
                <a:ext cx="196" cy="250"/>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000" i="1">
                    <a:solidFill>
                      <a:srgbClr val="0066CC"/>
                    </a:solidFill>
                    <a:effectLst>
                      <a:outerShdw blurRad="38100" dist="38100" dir="2700000" algn="tl">
                        <a:srgbClr val="C0C0C0"/>
                      </a:outerShdw>
                    </a:effectLst>
                    <a:latin typeface="Times New Roman" pitchFamily="18" charset="0"/>
                    <a:ea typeface="宋体" pitchFamily="2" charset="-122"/>
                  </a:rPr>
                  <a:t>a</a:t>
                </a:r>
              </a:p>
            </p:txBody>
          </p:sp>
          <p:sp>
            <p:nvSpPr>
              <p:cNvPr id="1048856" name="TextBox 1048855"/>
              <p:cNvSpPr txBox="1"/>
              <p:nvPr/>
            </p:nvSpPr>
            <p:spPr>
              <a:xfrm>
                <a:off x="883" y="3323"/>
                <a:ext cx="364" cy="250"/>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000" b="0" i="1">
                    <a:solidFill>
                      <a:srgbClr val="FF3300"/>
                    </a:solidFill>
                    <a:effectLst>
                      <a:outerShdw blurRad="38100" dist="38100" dir="2700000" algn="tl">
                        <a:srgbClr val="C0C0C0"/>
                      </a:outerShdw>
                    </a:effectLst>
                    <a:latin typeface="Times New Roman" pitchFamily="18" charset="0"/>
                    <a:ea typeface="宋体" pitchFamily="2" charset="-122"/>
                  </a:rPr>
                  <a:t>m</a:t>
                </a:r>
                <a:r>
                  <a:rPr lang="en-US" altLang="zh-CN" sz="2000" b="0" baseline="-25000">
                    <a:solidFill>
                      <a:srgbClr val="FF3300"/>
                    </a:solidFill>
                    <a:effectLst>
                      <a:outerShdw blurRad="38100" dist="38100" dir="2700000" algn="tl">
                        <a:srgbClr val="C0C0C0"/>
                      </a:outerShdw>
                    </a:effectLst>
                    <a:latin typeface="Times New Roman" pitchFamily="18" charset="0"/>
                    <a:ea typeface="宋体" pitchFamily="2" charset="-122"/>
                  </a:rPr>
                  <a:t>1</a:t>
                </a:r>
                <a:r>
                  <a:rPr lang="en-US" altLang="zh-CN" sz="2000">
                    <a:solidFill>
                      <a:srgbClr val="FF3300"/>
                    </a:solidFill>
                    <a:effectLst>
                      <a:outerShdw blurRad="38100" dist="38100" dir="2700000" algn="tl">
                        <a:srgbClr val="C0C0C0"/>
                      </a:outerShdw>
                    </a:effectLst>
                    <a:latin typeface="Times New Roman" pitchFamily="18" charset="0"/>
                    <a:ea typeface="宋体" pitchFamily="2" charset="-122"/>
                  </a:rPr>
                  <a:t>g</a:t>
                </a:r>
              </a:p>
            </p:txBody>
          </p:sp>
          <p:sp>
            <p:nvSpPr>
              <p:cNvPr id="1048857" name="TextBox 1048856"/>
              <p:cNvSpPr txBox="1"/>
              <p:nvPr/>
            </p:nvSpPr>
            <p:spPr>
              <a:xfrm>
                <a:off x="986" y="2513"/>
                <a:ext cx="312" cy="250"/>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000" b="0" i="1">
                    <a:solidFill>
                      <a:srgbClr val="FF3300"/>
                    </a:solidFill>
                    <a:effectLst>
                      <a:outerShdw blurRad="38100" dist="38100" dir="2700000" algn="tl">
                        <a:srgbClr val="C0C0C0"/>
                      </a:outerShdw>
                    </a:effectLst>
                    <a:latin typeface="Times New Roman" pitchFamily="18" charset="0"/>
                    <a:ea typeface="宋体" pitchFamily="2" charset="-122"/>
                  </a:rPr>
                  <a:t>m</a:t>
                </a:r>
                <a:r>
                  <a:rPr lang="en-US" altLang="zh-CN" sz="2000" b="0">
                    <a:solidFill>
                      <a:srgbClr val="FF3300"/>
                    </a:solidFill>
                    <a:effectLst>
                      <a:outerShdw blurRad="38100" dist="38100" dir="2700000" algn="tl">
                        <a:srgbClr val="C0C0C0"/>
                      </a:outerShdw>
                    </a:effectLst>
                    <a:latin typeface="Times New Roman" pitchFamily="18" charset="0"/>
                    <a:ea typeface="宋体" pitchFamily="2" charset="-122"/>
                  </a:rPr>
                  <a:t>g</a:t>
                </a:r>
              </a:p>
            </p:txBody>
          </p:sp>
          <p:sp>
            <p:nvSpPr>
              <p:cNvPr id="1048858" name="TextBox 1048857"/>
              <p:cNvSpPr txBox="1"/>
              <p:nvPr/>
            </p:nvSpPr>
            <p:spPr>
              <a:xfrm>
                <a:off x="1585" y="3023"/>
                <a:ext cx="364" cy="250"/>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000" b="0" i="1">
                    <a:solidFill>
                      <a:srgbClr val="FF3300"/>
                    </a:solidFill>
                    <a:effectLst>
                      <a:outerShdw blurRad="38100" dist="38100" dir="2700000" algn="tl">
                        <a:srgbClr val="C0C0C0"/>
                      </a:outerShdw>
                    </a:effectLst>
                    <a:latin typeface="Times New Roman" pitchFamily="18" charset="0"/>
                    <a:ea typeface="宋体" pitchFamily="2" charset="-122"/>
                  </a:rPr>
                  <a:t>m</a:t>
                </a:r>
                <a:r>
                  <a:rPr lang="en-US" altLang="zh-CN" sz="2000" b="0" baseline="-25000">
                    <a:solidFill>
                      <a:srgbClr val="FF3300"/>
                    </a:solidFill>
                    <a:effectLst>
                      <a:outerShdw blurRad="38100" dist="38100" dir="2700000" algn="tl">
                        <a:srgbClr val="C0C0C0"/>
                      </a:outerShdw>
                    </a:effectLst>
                    <a:latin typeface="Times New Roman" pitchFamily="18" charset="0"/>
                    <a:ea typeface="宋体" pitchFamily="2" charset="-122"/>
                  </a:rPr>
                  <a:t>2</a:t>
                </a:r>
                <a:r>
                  <a:rPr lang="en-US" altLang="zh-CN" sz="2000">
                    <a:solidFill>
                      <a:srgbClr val="FF3300"/>
                    </a:solidFill>
                    <a:effectLst>
                      <a:outerShdw blurRad="38100" dist="38100" dir="2700000" algn="tl">
                        <a:srgbClr val="C0C0C0"/>
                      </a:outerShdw>
                    </a:effectLst>
                    <a:latin typeface="Times New Roman" pitchFamily="18" charset="0"/>
                    <a:ea typeface="宋体" pitchFamily="2" charset="-122"/>
                  </a:rPr>
                  <a:t>g</a:t>
                </a:r>
              </a:p>
            </p:txBody>
          </p:sp>
          <p:sp>
            <p:nvSpPr>
              <p:cNvPr id="1048859" name="TextBox 1048858"/>
              <p:cNvSpPr txBox="1"/>
              <p:nvPr/>
            </p:nvSpPr>
            <p:spPr>
              <a:xfrm>
                <a:off x="1224" y="1595"/>
                <a:ext cx="281"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3300"/>
                    </a:solidFill>
                    <a:effectLst>
                      <a:outerShdw blurRad="38100" dist="38100" dir="2700000" algn="tl">
                        <a:srgbClr val="C0C0C0"/>
                      </a:outerShdw>
                    </a:effectLst>
                    <a:latin typeface="Times New Roman" pitchFamily="18" charset="0"/>
                    <a:ea typeface="宋体" pitchFamily="2" charset="-122"/>
                  </a:rPr>
                  <a:t>F</a:t>
                </a:r>
                <a:r>
                  <a:rPr lang="en-US" altLang="zh-CN" sz="1800" b="0" baseline="-25000">
                    <a:solidFill>
                      <a:srgbClr val="FF3300"/>
                    </a:solidFill>
                    <a:effectLst>
                      <a:outerShdw blurRad="38100" dist="38100" dir="2700000" algn="tl">
                        <a:srgbClr val="C0C0C0"/>
                      </a:outerShdw>
                    </a:effectLst>
                    <a:latin typeface="Times New Roman" pitchFamily="18" charset="0"/>
                    <a:ea typeface="宋体" pitchFamily="2" charset="-122"/>
                  </a:rPr>
                  <a:t>N</a:t>
                </a:r>
              </a:p>
            </p:txBody>
          </p:sp>
          <p:sp>
            <p:nvSpPr>
              <p:cNvPr id="1048860" name="直接连接符 1048859"/>
              <p:cNvSpPr/>
              <p:nvPr/>
            </p:nvSpPr>
            <p:spPr>
              <a:xfrm flipH="1" flipV="1">
                <a:off x="1228" y="1414"/>
                <a:ext cx="7" cy="364"/>
              </a:xfrm>
              <a:prstGeom prst="line">
                <a:avLst/>
              </a:prstGeom>
              <a:noFill/>
              <a:ln w="12700" cap="flat" cmpd="sng">
                <a:solidFill>
                  <a:schemeClr val="dk2">
                    <a:alpha val="100000"/>
                  </a:schemeClr>
                </a:solidFill>
                <a:prstDash val="solid"/>
                <a:round/>
                <a:tailEnd type="stealth" w="sm" len="lg"/>
              </a:ln>
            </p:spPr>
          </p:sp>
          <p:sp>
            <p:nvSpPr>
              <p:cNvPr id="1048861" name="TextBox 1048860"/>
              <p:cNvSpPr txBox="1"/>
              <p:nvPr/>
            </p:nvSpPr>
            <p:spPr>
              <a:xfrm>
                <a:off x="1270" y="1313"/>
                <a:ext cx="204"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chemeClr val="dk2"/>
                    </a:solidFill>
                    <a:latin typeface="Times New Roman" pitchFamily="18" charset="0"/>
                    <a:ea typeface="宋体" pitchFamily="2" charset="-122"/>
                  </a:rPr>
                  <a:t>y</a:t>
                </a:r>
              </a:p>
            </p:txBody>
          </p:sp>
          <p:pic>
            <p:nvPicPr>
              <p:cNvPr id="2097214" name="图片 2097213"/>
              <p:cNvPicPr>
                <a:picLocks/>
              </p:cNvPicPr>
              <p:nvPr/>
            </p:nvPicPr>
            <p:blipFill>
              <a:blip r:embed="rId4"/>
              <a:srcRect/>
              <a:stretch>
                <a:fillRect/>
              </a:stretch>
            </p:blipFill>
            <p:spPr>
              <a:xfrm>
                <a:off x="660" y="2440"/>
                <a:ext cx="226" cy="239"/>
              </a:xfrm>
              <a:prstGeom prst="rect">
                <a:avLst/>
              </a:prstGeom>
              <a:noFill/>
              <a:ln>
                <a:noFill/>
              </a:ln>
              <a:effectLst>
                <a:outerShdw dist="12700" algn="ctr">
                  <a:schemeClr val="dk2">
                    <a:alpha val="100000"/>
                  </a:schemeClr>
                </a:outerShdw>
              </a:effectLst>
            </p:spPr>
          </p:pic>
          <p:pic>
            <p:nvPicPr>
              <p:cNvPr id="2097215" name="图片 2097214"/>
              <p:cNvPicPr>
                <a:picLocks/>
              </p:cNvPicPr>
              <p:nvPr/>
            </p:nvPicPr>
            <p:blipFill>
              <a:blip r:embed="rId5"/>
              <a:srcRect/>
              <a:stretch>
                <a:fillRect/>
              </a:stretch>
            </p:blipFill>
            <p:spPr>
              <a:xfrm>
                <a:off x="1614" y="3376"/>
                <a:ext cx="226" cy="239"/>
              </a:xfrm>
              <a:prstGeom prst="rect">
                <a:avLst/>
              </a:prstGeom>
              <a:noFill/>
              <a:ln>
                <a:noFill/>
              </a:ln>
              <a:effectLst>
                <a:outerShdw dist="12700" algn="ctr">
                  <a:schemeClr val="dk2">
                    <a:alpha val="100000"/>
                  </a:schemeClr>
                </a:outerShdw>
              </a:effectLst>
            </p:spPr>
          </p:pic>
        </p:grpSp>
        <p:sp>
          <p:nvSpPr>
            <p:cNvPr id="1048862" name="椭圆 1048861"/>
            <p:cNvSpPr/>
            <p:nvPr/>
          </p:nvSpPr>
          <p:spPr>
            <a:xfrm>
              <a:off x="914" y="1965"/>
              <a:ext cx="56" cy="56"/>
            </a:xfrm>
            <a:prstGeom prst="ellipse">
              <a:avLst/>
            </a:prstGeom>
            <a:solidFill>
              <a:schemeClr val="lt2"/>
            </a:solidFill>
            <a:ln w="12700" cap="sq"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863" name="TextBox 1048862"/>
            <p:cNvSpPr txBox="1"/>
            <p:nvPr/>
          </p:nvSpPr>
          <p:spPr>
            <a:xfrm>
              <a:off x="960" y="1968"/>
              <a:ext cx="232" cy="2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600" b="0" i="1">
                  <a:solidFill>
                    <a:schemeClr val="dk2"/>
                  </a:solidFill>
                  <a:latin typeface="Times New Roman" pitchFamily="18" charset="0"/>
                  <a:ea typeface="宋体" pitchFamily="2" charset="-122"/>
                </a:rPr>
                <a:t>m</a:t>
              </a:r>
              <a:r>
                <a:rPr lang="en-US" altLang="zh-CN" sz="1600" b="0" i="1" baseline="-25000">
                  <a:solidFill>
                    <a:schemeClr val="dk2"/>
                  </a:solidFill>
                  <a:latin typeface="Times New Roman" pitchFamily="18" charset="0"/>
                  <a:ea typeface="宋体" pitchFamily="2" charset="-122"/>
                </a:rPr>
                <a:t>i</a:t>
              </a:r>
            </a:p>
          </p:txBody>
        </p:sp>
      </p:grpSp>
      <p:pic>
        <p:nvPicPr>
          <p:cNvPr id="2097216" name="图片 2097215"/>
          <p:cNvPicPr>
            <a:picLocks/>
          </p:cNvPicPr>
          <p:nvPr/>
        </p:nvPicPr>
        <p:blipFill>
          <a:blip r:embed="rId6"/>
          <a:srcRect/>
          <a:stretch>
            <a:fillRect/>
          </a:stretch>
        </p:blipFill>
        <p:spPr>
          <a:xfrm>
            <a:off x="3886200" y="1981200"/>
            <a:ext cx="4191000" cy="442912"/>
          </a:xfrm>
          <a:prstGeom prst="rect">
            <a:avLst/>
          </a:prstGeom>
          <a:noFill/>
          <a:ln>
            <a:noFill/>
          </a:ln>
        </p:spPr>
      </p:pic>
      <p:pic>
        <p:nvPicPr>
          <p:cNvPr id="2097217" name="图片 2097216"/>
          <p:cNvPicPr>
            <a:picLocks/>
          </p:cNvPicPr>
          <p:nvPr/>
        </p:nvPicPr>
        <p:blipFill>
          <a:blip r:embed="rId7"/>
          <a:srcRect/>
          <a:stretch>
            <a:fillRect/>
          </a:stretch>
        </p:blipFill>
        <p:spPr>
          <a:xfrm>
            <a:off x="4495800" y="3200400"/>
            <a:ext cx="2971800" cy="446087"/>
          </a:xfrm>
          <a:prstGeom prst="rect">
            <a:avLst/>
          </a:prstGeom>
          <a:noFill/>
          <a:ln>
            <a:noFill/>
          </a:ln>
        </p:spPr>
      </p:pic>
      <p:pic>
        <p:nvPicPr>
          <p:cNvPr id="2097218" name="图片 2097217"/>
          <p:cNvPicPr>
            <a:picLocks/>
          </p:cNvPicPr>
          <p:nvPr/>
        </p:nvPicPr>
        <p:blipFill>
          <a:blip r:embed="rId8"/>
          <a:srcRect/>
          <a:stretch>
            <a:fillRect/>
          </a:stretch>
        </p:blipFill>
        <p:spPr>
          <a:xfrm>
            <a:off x="4953000" y="4343400"/>
            <a:ext cx="1905000" cy="736600"/>
          </a:xfrm>
          <a:prstGeom prst="rect">
            <a:avLst/>
          </a:prstGeom>
          <a:noFill/>
          <a:ln>
            <a:noFill/>
          </a:ln>
        </p:spPr>
      </p:pic>
      <p:sp>
        <p:nvSpPr>
          <p:cNvPr id="1048864" name="矩形 1048863"/>
          <p:cNvSpPr/>
          <p:nvPr/>
        </p:nvSpPr>
        <p:spPr>
          <a:xfrm>
            <a:off x="685800" y="457200"/>
            <a:ext cx="5010150" cy="5191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800" dirty="0">
                <a:latin typeface="楷体_GB2312" pitchFamily="49" charset="-122"/>
              </a:rPr>
              <a:t>§14.2 </a:t>
            </a:r>
            <a:r>
              <a:rPr lang="zh-CN" altLang="en-US" sz="2800" dirty="0">
                <a:latin typeface="楷体_GB2312" pitchFamily="49" charset="-122"/>
              </a:rPr>
              <a:t>质点系</a:t>
            </a:r>
            <a:r>
              <a:rPr lang="zh-CN" altLang="zh-CN" sz="2800" dirty="0" smtClean="0"/>
              <a:t>的</a:t>
            </a:r>
            <a:r>
              <a:rPr lang="zh-CN" altLang="en-US" sz="2800" dirty="0" smtClean="0"/>
              <a:t>达朗贝尔</a:t>
            </a:r>
            <a:r>
              <a:rPr lang="zh-CN" altLang="zh-CN" sz="2800" dirty="0" smtClean="0"/>
              <a:t>原理</a:t>
            </a:r>
            <a:endParaRPr lang="zh-CN" altLang="zh-CN" sz="2800" dirty="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972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88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9721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4882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097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7" grpId="0"/>
      <p:bldP spid="10488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5" name="TextBox 1048864"/>
          <p:cNvSpPr txBox="1"/>
          <p:nvPr/>
        </p:nvSpPr>
        <p:spPr>
          <a:xfrm>
            <a:off x="990600" y="1905000"/>
            <a:ext cx="7820025" cy="151606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lnSpc>
                <a:spcPct val="130000"/>
              </a:lnSpc>
            </a:pPr>
            <a:r>
              <a:rPr lang="en-US" altLang="zh-CN">
                <a:solidFill>
                  <a:schemeClr val="lt2"/>
                </a:solidFill>
                <a:effectLst>
                  <a:outerShdw blurRad="38100" dist="38100" dir="2700000" algn="tl">
                    <a:srgbClr val="C0C0C0"/>
                  </a:outerShdw>
                </a:effectLst>
                <a:latin typeface="Times New Roman" pitchFamily="18" charset="0"/>
                <a:ea typeface="宋体" pitchFamily="2" charset="-122"/>
              </a:rPr>
              <a:t>        </a:t>
            </a:r>
            <a:r>
              <a:rPr lang="zh-CN" altLang="en-US">
                <a:solidFill>
                  <a:schemeClr val="lt2"/>
                </a:solidFill>
                <a:effectLst>
                  <a:outerShdw blurRad="38100" dist="38100" dir="2700000" algn="tl">
                    <a:srgbClr val="C0C0C0"/>
                  </a:outerShdw>
                </a:effectLst>
                <a:latin typeface="Times New Roman" pitchFamily="18" charset="0"/>
                <a:ea typeface="宋体" pitchFamily="2" charset="-122"/>
              </a:rPr>
              <a:t>飞轮质量为</a:t>
            </a:r>
            <a:r>
              <a:rPr lang="en-US" altLang="zh-CN" b="0" i="1">
                <a:solidFill>
                  <a:schemeClr val="lt2"/>
                </a:solidFill>
                <a:effectLst>
                  <a:outerShdw blurRad="38100" dist="38100" dir="2700000" algn="tl">
                    <a:srgbClr val="C0C0C0"/>
                  </a:outerShdw>
                </a:effectLst>
                <a:latin typeface="Times New Roman" pitchFamily="18" charset="0"/>
                <a:ea typeface="宋体" pitchFamily="2" charset="-122"/>
              </a:rPr>
              <a:t>m</a:t>
            </a:r>
            <a:r>
              <a:rPr lang="zh-CN" altLang="en-US">
                <a:solidFill>
                  <a:schemeClr val="lt2"/>
                </a:solidFill>
                <a:effectLst>
                  <a:outerShdw blurRad="38100" dist="38100" dir="2700000" algn="tl">
                    <a:srgbClr val="C0C0C0"/>
                  </a:outerShdw>
                </a:effectLst>
                <a:latin typeface="Times New Roman" pitchFamily="18" charset="0"/>
                <a:ea typeface="宋体" pitchFamily="2" charset="-122"/>
              </a:rPr>
              <a:t>，半径为</a:t>
            </a:r>
            <a:r>
              <a:rPr lang="en-US" altLang="zh-CN" b="0" i="1">
                <a:solidFill>
                  <a:schemeClr val="lt2"/>
                </a:solidFill>
                <a:effectLst>
                  <a:outerShdw blurRad="38100" dist="38100" dir="2700000" algn="tl">
                    <a:srgbClr val="C0C0C0"/>
                  </a:outerShdw>
                </a:effectLst>
                <a:latin typeface="Times New Roman" pitchFamily="18" charset="0"/>
                <a:ea typeface="宋体" pitchFamily="2" charset="-122"/>
              </a:rPr>
              <a:t>R</a:t>
            </a:r>
            <a:r>
              <a:rPr lang="zh-CN" altLang="en-US">
                <a:solidFill>
                  <a:schemeClr val="lt2"/>
                </a:solidFill>
                <a:effectLst>
                  <a:outerShdw blurRad="38100" dist="38100" dir="2700000" algn="tl">
                    <a:srgbClr val="C0C0C0"/>
                  </a:outerShdw>
                </a:effectLst>
                <a:latin typeface="Times New Roman" pitchFamily="18" charset="0"/>
                <a:ea typeface="宋体" pitchFamily="2" charset="-122"/>
              </a:rPr>
              <a:t>，以匀角速度</a:t>
            </a:r>
            <a:r>
              <a:rPr lang="en-US" altLang="zh-CN" b="0" i="1">
                <a:solidFill>
                  <a:schemeClr val="lt2"/>
                </a:solidFill>
                <a:effectLst>
                  <a:outerShdw blurRad="38100" dist="38100" dir="2700000" algn="tl">
                    <a:srgbClr val="C0C0C0"/>
                  </a:outerShdw>
                </a:effectLst>
                <a:latin typeface="Times New Roman" pitchFamily="18" charset="0"/>
                <a:ea typeface="宋体" pitchFamily="2" charset="-122"/>
              </a:rPr>
              <a:t>ω</a:t>
            </a:r>
            <a:r>
              <a:rPr lang="zh-CN" altLang="en-US">
                <a:solidFill>
                  <a:schemeClr val="lt2"/>
                </a:solidFill>
                <a:effectLst>
                  <a:outerShdw blurRad="38100" dist="38100" dir="2700000" algn="tl">
                    <a:srgbClr val="C0C0C0"/>
                  </a:outerShdw>
                </a:effectLst>
                <a:latin typeface="Times New Roman" pitchFamily="18" charset="0"/>
                <a:ea typeface="宋体" pitchFamily="2" charset="-122"/>
              </a:rPr>
              <a:t>转动。设轮缘较薄，质量均匀分布，轮辐质量不计。若不靠考虑重力的影响，求轮缘横截面的张力。 </a:t>
            </a:r>
          </a:p>
        </p:txBody>
      </p:sp>
      <p:grpSp>
        <p:nvGrpSpPr>
          <p:cNvPr id="116" name="组合 115"/>
          <p:cNvGrpSpPr/>
          <p:nvPr/>
        </p:nvGrpSpPr>
        <p:grpSpPr>
          <a:xfrm>
            <a:off x="3371850" y="3903662"/>
            <a:ext cx="2308225" cy="2325687"/>
            <a:chOff x="2052" y="2468"/>
            <a:chExt cx="1454" cy="1465"/>
          </a:xfrm>
        </p:grpSpPr>
        <p:sp>
          <p:nvSpPr>
            <p:cNvPr id="1048866" name="矩形 1048865"/>
            <p:cNvSpPr/>
            <p:nvPr/>
          </p:nvSpPr>
          <p:spPr>
            <a:xfrm rot="18942078">
              <a:off x="2765" y="2524"/>
              <a:ext cx="50" cy="1357"/>
            </a:xfrm>
            <a:prstGeom prst="rect">
              <a:avLst/>
            </a:prstGeom>
            <a:solidFill>
              <a:srgbClr val="808080"/>
            </a:solidFill>
            <a:ln w="28575"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867" name="矩形 1048866"/>
            <p:cNvSpPr/>
            <p:nvPr/>
          </p:nvSpPr>
          <p:spPr>
            <a:xfrm rot="2841563">
              <a:off x="2721" y="2517"/>
              <a:ext cx="49" cy="1346"/>
            </a:xfrm>
            <a:prstGeom prst="rect">
              <a:avLst/>
            </a:prstGeom>
            <a:solidFill>
              <a:srgbClr val="808080"/>
            </a:solidFill>
            <a:ln w="28575"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868" name="矩形 1048867"/>
            <p:cNvSpPr/>
            <p:nvPr/>
          </p:nvSpPr>
          <p:spPr>
            <a:xfrm>
              <a:off x="2752" y="2521"/>
              <a:ext cx="50" cy="1359"/>
            </a:xfrm>
            <a:prstGeom prst="rect">
              <a:avLst/>
            </a:prstGeom>
            <a:solidFill>
              <a:srgbClr val="808080"/>
            </a:solidFill>
            <a:ln w="28575"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869" name="矩形 1048868"/>
            <p:cNvSpPr/>
            <p:nvPr/>
          </p:nvSpPr>
          <p:spPr>
            <a:xfrm>
              <a:off x="2117" y="3152"/>
              <a:ext cx="1324" cy="51"/>
            </a:xfrm>
            <a:prstGeom prst="rect">
              <a:avLst/>
            </a:prstGeom>
            <a:solidFill>
              <a:srgbClr val="808080"/>
            </a:solidFill>
            <a:ln w="28575"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870" name="任意多边形 1048869"/>
            <p:cNvSpPr/>
            <p:nvPr/>
          </p:nvSpPr>
          <p:spPr bwMode="auto">
            <a:xfrm>
              <a:off x="2052" y="2468"/>
              <a:ext cx="1454" cy="1465"/>
            </a:xfrm>
            <a:custGeom>
              <a:avLst/>
              <a:gdLst>
                <a:gd name="l" fmla="*/ 3164 w 21600"/>
                <a:gd name="t" fmla="*/ 3170 h 21600"/>
                <a:gd name="r" fmla="*/ 18436 w 21600"/>
                <a:gd name="b" fmla="*/ 18430 h 21600"/>
              </a:gdLst>
              <a:ahLst/>
              <a:cxnLst/>
              <a:rect l="l" t="t"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634" y="10800"/>
                  </a:moveTo>
                  <a:cubicBezTo>
                    <a:pt x="1634" y="15862"/>
                    <a:pt x="5738" y="19966"/>
                    <a:pt x="10800" y="19966"/>
                  </a:cubicBezTo>
                  <a:cubicBezTo>
                    <a:pt x="15862" y="19966"/>
                    <a:pt x="19966" y="15862"/>
                    <a:pt x="19966" y="10800"/>
                  </a:cubicBezTo>
                  <a:cubicBezTo>
                    <a:pt x="19966" y="5738"/>
                    <a:pt x="15862" y="1634"/>
                    <a:pt x="10800" y="1634"/>
                  </a:cubicBezTo>
                  <a:cubicBezTo>
                    <a:pt x="5738" y="1634"/>
                    <a:pt x="1634" y="5738"/>
                    <a:pt x="1634" y="10800"/>
                  </a:cubicBezTo>
                </a:path>
              </a:pathLst>
            </a:custGeom>
            <a:gradFill rotWithShape="0">
              <a:gsLst>
                <a:gs pos="0">
                  <a:srgbClr val="666666">
                    <a:alpha val="100000"/>
                  </a:srgbClr>
                </a:gs>
                <a:gs pos="50000">
                  <a:srgbClr val="DDDDDD">
                    <a:alpha val="100000"/>
                  </a:srgbClr>
                </a:gs>
                <a:gs pos="100000">
                  <a:srgbClr val="666666">
                    <a:alpha val="100000"/>
                  </a:srgbClr>
                </a:gs>
              </a:gsLst>
              <a:lin ang="2700000" scaled="1"/>
            </a:gradFill>
            <a:ln w="28575" cap="flat" cmpd="sng">
              <a:solidFill>
                <a:schemeClr val="dk1">
                  <a:alpha val="100000"/>
                </a:schemeClr>
              </a:solidFill>
              <a:prstDash val="solid"/>
              <a:round/>
            </a:ln>
          </p:spPr>
        </p:sp>
        <p:sp>
          <p:nvSpPr>
            <p:cNvPr id="1048871" name="任意多边形 1048870"/>
            <p:cNvSpPr/>
            <p:nvPr/>
          </p:nvSpPr>
          <p:spPr bwMode="auto">
            <a:xfrm>
              <a:off x="2508" y="2928"/>
              <a:ext cx="512" cy="501"/>
            </a:xfrm>
            <a:custGeom>
              <a:avLst/>
              <a:gdLst>
                <a:gd name="l" fmla="*/ 3164 w 21600"/>
                <a:gd name="t" fmla="*/ 3147 h 21600"/>
                <a:gd name="r" fmla="*/ 18436 w 21600"/>
                <a:gd name="b" fmla="*/ 18453 h 21600"/>
              </a:gdLst>
              <a:ahLst/>
              <a:cxnLst/>
              <a:rect l="l" t="t"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494" y="10800"/>
                  </a:moveTo>
                  <a:cubicBezTo>
                    <a:pt x="4494" y="14283"/>
                    <a:pt x="7317" y="17106"/>
                    <a:pt x="10800" y="17106"/>
                  </a:cubicBezTo>
                  <a:cubicBezTo>
                    <a:pt x="14283" y="17106"/>
                    <a:pt x="17106" y="14283"/>
                    <a:pt x="17106" y="10800"/>
                  </a:cubicBezTo>
                  <a:cubicBezTo>
                    <a:pt x="17106" y="7317"/>
                    <a:pt x="14283" y="4494"/>
                    <a:pt x="10800" y="4494"/>
                  </a:cubicBezTo>
                  <a:cubicBezTo>
                    <a:pt x="7317" y="4494"/>
                    <a:pt x="4494" y="7317"/>
                    <a:pt x="4494" y="10800"/>
                  </a:cubicBezTo>
                </a:path>
              </a:pathLst>
            </a:custGeom>
            <a:gradFill rotWithShape="0">
              <a:gsLst>
                <a:gs pos="0">
                  <a:srgbClr val="DDDDDD">
                    <a:alpha val="100000"/>
                  </a:srgbClr>
                </a:gs>
                <a:gs pos="100000">
                  <a:srgbClr val="666666">
                    <a:alpha val="100000"/>
                  </a:srgbClr>
                </a:gs>
              </a:gsLst>
              <a:lin ang="5400000" scaled="1"/>
            </a:gradFill>
            <a:ln w="28575" cap="flat" cmpd="sng">
              <a:solidFill>
                <a:schemeClr val="dk1">
                  <a:alpha val="100000"/>
                </a:schemeClr>
              </a:solidFill>
              <a:prstDash val="solid"/>
              <a:round/>
            </a:ln>
          </p:spPr>
        </p:sp>
        <p:sp>
          <p:nvSpPr>
            <p:cNvPr id="1048872" name="椭圆 1048871"/>
            <p:cNvSpPr/>
            <p:nvPr/>
          </p:nvSpPr>
          <p:spPr>
            <a:xfrm>
              <a:off x="2611" y="3025"/>
              <a:ext cx="301" cy="318"/>
            </a:xfrm>
            <a:prstGeom prst="ellipse">
              <a:avLst/>
            </a:prstGeom>
            <a:solidFill>
              <a:schemeClr val="lt1"/>
            </a:solidFill>
            <a:ln w="28575"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grpSp>
      <p:sp>
        <p:nvSpPr>
          <p:cNvPr id="1048873" name="TextBox 1048872"/>
          <p:cNvSpPr txBox="1"/>
          <p:nvPr/>
        </p:nvSpPr>
        <p:spPr>
          <a:xfrm>
            <a:off x="685800" y="990600"/>
            <a:ext cx="1830387" cy="531812"/>
          </a:xfrm>
          <a:prstGeom prst="rect">
            <a:avLst/>
          </a:prstGeom>
          <a:solidFill>
            <a:srgbClr val="CC0066"/>
          </a:solidFill>
          <a:ln w="12700" cap="flat" cmpd="sng">
            <a:solidFill>
              <a:schemeClr val="dk1">
                <a:alpha val="100000"/>
              </a:schemeClr>
            </a:solidFill>
            <a:prstDash val="solid"/>
            <a:round/>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i="1">
                <a:effectLst>
                  <a:outerShdw blurRad="38100" dist="38100" dir="2700000" algn="tl">
                    <a:srgbClr val="C0C0C0"/>
                  </a:outerShdw>
                </a:effectLst>
                <a:latin typeface="Times New Roman" pitchFamily="18" charset="0"/>
                <a:ea typeface="宋体" pitchFamily="2" charset="-122"/>
              </a:rPr>
              <a:t>例  题 </a:t>
            </a:r>
            <a:r>
              <a:rPr lang="en-US" altLang="zh-CN" sz="2800" i="1">
                <a:effectLst>
                  <a:outerShdw blurRad="38100" dist="38100" dir="2700000" algn="tl">
                    <a:srgbClr val="C0C0C0"/>
                  </a:outerShdw>
                </a:effectLst>
                <a:latin typeface="Times New Roman" pitchFamily="18" charset="0"/>
                <a:ea typeface="宋体" pitchFamily="2" charset="-122"/>
              </a:rPr>
              <a:t>14-3</a:t>
            </a:r>
          </a:p>
        </p:txBody>
      </p:sp>
      <p:sp>
        <p:nvSpPr>
          <p:cNvPr id="1048874" name="矩形 1048873"/>
          <p:cNvSpPr/>
          <p:nvPr/>
        </p:nvSpPr>
        <p:spPr>
          <a:xfrm>
            <a:off x="685800" y="457200"/>
            <a:ext cx="5010150" cy="5191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800" dirty="0">
                <a:latin typeface="楷体_GB2312" pitchFamily="49" charset="-122"/>
              </a:rPr>
              <a:t>§14.2 </a:t>
            </a:r>
            <a:r>
              <a:rPr lang="zh-CN" altLang="en-US" sz="2800" dirty="0">
                <a:latin typeface="楷体_GB2312" pitchFamily="49" charset="-122"/>
              </a:rPr>
              <a:t>质点系</a:t>
            </a:r>
            <a:r>
              <a:rPr lang="zh-CN" altLang="zh-CN" sz="2800" dirty="0" smtClean="0"/>
              <a:t>的</a:t>
            </a:r>
            <a:r>
              <a:rPr lang="zh-CN" altLang="en-US" sz="2800" dirty="0" smtClean="0"/>
              <a:t>达朗贝尔</a:t>
            </a:r>
            <a:r>
              <a:rPr lang="zh-CN" altLang="zh-CN" sz="2800" dirty="0" smtClean="0"/>
              <a:t>原理</a:t>
            </a:r>
            <a:endParaRPr lang="zh-CN" altLang="zh-CN" sz="2800" dirty="0"/>
          </a:p>
        </p:txBody>
      </p:sp>
    </p:spTree>
  </p:cSld>
  <p:clrMapOvr>
    <a:masterClrMapping/>
  </p:clrMapOvr>
  <p:transition>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组合 117"/>
          <p:cNvGrpSpPr/>
          <p:nvPr/>
        </p:nvGrpSpPr>
        <p:grpSpPr>
          <a:xfrm>
            <a:off x="1022350" y="2578100"/>
            <a:ext cx="2549525" cy="2455862"/>
            <a:chOff x="644" y="1624"/>
            <a:chExt cx="1606" cy="1547"/>
          </a:xfrm>
        </p:grpSpPr>
        <p:sp>
          <p:nvSpPr>
            <p:cNvPr id="1048875" name="TextBox 1048874"/>
            <p:cNvSpPr txBox="1"/>
            <p:nvPr/>
          </p:nvSpPr>
          <p:spPr>
            <a:xfrm>
              <a:off x="644" y="1624"/>
              <a:ext cx="18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y</a:t>
              </a:r>
            </a:p>
          </p:txBody>
        </p:sp>
        <p:grpSp>
          <p:nvGrpSpPr>
            <p:cNvPr id="119" name="组合 118"/>
            <p:cNvGrpSpPr/>
            <p:nvPr/>
          </p:nvGrpSpPr>
          <p:grpSpPr>
            <a:xfrm>
              <a:off x="647" y="1725"/>
              <a:ext cx="1603" cy="1446"/>
              <a:chOff x="647" y="1725"/>
              <a:chExt cx="1603" cy="1446"/>
            </a:xfrm>
          </p:grpSpPr>
          <p:sp>
            <p:nvSpPr>
              <p:cNvPr id="1048876" name="任意多边形 1048875"/>
              <p:cNvSpPr/>
              <p:nvPr/>
            </p:nvSpPr>
            <p:spPr bwMode="auto">
              <a:xfrm>
                <a:off x="816" y="1968"/>
                <a:ext cx="1083" cy="995"/>
              </a:xfrm>
              <a:custGeom>
                <a:avLst/>
                <a:gdLst/>
                <a:ahLst/>
                <a:cxnLst/>
                <a:rect l="0" t="0" r="r" b="b"/>
                <a:pathLst>
                  <a:path w="23160" h="22951" fill="none">
                    <a:moveTo>
                      <a:pt x="0" y="56"/>
                    </a:moveTo>
                    <a:cubicBezTo>
                      <a:pt x="519" y="18"/>
                      <a:pt x="1039" y="-1"/>
                      <a:pt x="1560" y="0"/>
                    </a:cubicBezTo>
                    <a:cubicBezTo>
                      <a:pt x="13489" y="0"/>
                      <a:pt x="23160" y="9670"/>
                      <a:pt x="23160" y="21600"/>
                    </a:cubicBezTo>
                    <a:cubicBezTo>
                      <a:pt x="23160" y="22050"/>
                      <a:pt x="23145" y="22501"/>
                      <a:pt x="23117" y="22950"/>
                    </a:cubicBezTo>
                  </a:path>
                  <a:path w="23160" h="22951" stroke="0">
                    <a:moveTo>
                      <a:pt x="0" y="56"/>
                    </a:moveTo>
                    <a:cubicBezTo>
                      <a:pt x="519" y="18"/>
                      <a:pt x="1039" y="-1"/>
                      <a:pt x="1560" y="0"/>
                    </a:cubicBezTo>
                    <a:cubicBezTo>
                      <a:pt x="13489" y="0"/>
                      <a:pt x="23160" y="9670"/>
                      <a:pt x="23160" y="21600"/>
                    </a:cubicBezTo>
                    <a:cubicBezTo>
                      <a:pt x="23160" y="22050"/>
                      <a:pt x="23145" y="22501"/>
                      <a:pt x="23117" y="22950"/>
                    </a:cubicBezTo>
                    <a:lnTo>
                      <a:pt x="1560" y="21600"/>
                    </a:lnTo>
                    <a:lnTo>
                      <a:pt x="0" y="56"/>
                    </a:lnTo>
                  </a:path>
                </a:pathLst>
              </a:custGeom>
              <a:solidFill>
                <a:schemeClr val="dk2">
                  <a:alpha val="100000"/>
                </a:schemeClr>
              </a:solidFill>
              <a:ln w="19050" cap="flat" cmpd="sng">
                <a:solidFill>
                  <a:schemeClr val="dk1">
                    <a:alpha val="100000"/>
                  </a:schemeClr>
                </a:solidFill>
                <a:prstDash val="solid"/>
                <a:round/>
              </a:ln>
            </p:spPr>
          </p:sp>
          <p:grpSp>
            <p:nvGrpSpPr>
              <p:cNvPr id="120" name="组合 119"/>
              <p:cNvGrpSpPr/>
              <p:nvPr/>
            </p:nvGrpSpPr>
            <p:grpSpPr>
              <a:xfrm>
                <a:off x="647" y="1725"/>
                <a:ext cx="1603" cy="1446"/>
                <a:chOff x="647" y="1725"/>
                <a:chExt cx="1603" cy="1446"/>
              </a:xfrm>
            </p:grpSpPr>
            <p:sp>
              <p:nvSpPr>
                <p:cNvPr id="1048877" name="直接连接符 1048876"/>
                <p:cNvSpPr/>
                <p:nvPr/>
              </p:nvSpPr>
              <p:spPr>
                <a:xfrm flipV="1">
                  <a:off x="816" y="2976"/>
                  <a:ext cx="1359" cy="0"/>
                </a:xfrm>
                <a:prstGeom prst="line">
                  <a:avLst/>
                </a:prstGeom>
                <a:noFill/>
                <a:ln w="12700" cap="flat" cmpd="sng">
                  <a:solidFill>
                    <a:schemeClr val="dk1">
                      <a:alpha val="100000"/>
                    </a:schemeClr>
                  </a:solidFill>
                  <a:prstDash val="solid"/>
                  <a:round/>
                  <a:tailEnd type="stealth" w="sm" len="lg"/>
                </a:ln>
              </p:spPr>
            </p:sp>
            <p:sp>
              <p:nvSpPr>
                <p:cNvPr id="1048878" name="任意多边形 1048877"/>
                <p:cNvSpPr/>
                <p:nvPr/>
              </p:nvSpPr>
              <p:spPr bwMode="auto">
                <a:xfrm rot="21475700">
                  <a:off x="841" y="2052"/>
                  <a:ext cx="971" cy="909"/>
                </a:xfrm>
                <a:custGeom>
                  <a:avLst/>
                  <a:gdLst/>
                  <a:ahLst/>
                  <a:cxnLst/>
                  <a:rect l="0" t="0" r="r" b="b"/>
                  <a:pathLst>
                    <a:path w="21969" h="21719" fill="none">
                      <a:moveTo>
                        <a:pt x="0" y="3"/>
                      </a:moveTo>
                      <a:cubicBezTo>
                        <a:pt x="122" y="1"/>
                        <a:pt x="245" y="-1"/>
                        <a:pt x="369" y="0"/>
                      </a:cubicBezTo>
                      <a:cubicBezTo>
                        <a:pt x="12298" y="0"/>
                        <a:pt x="21969" y="9670"/>
                        <a:pt x="21969" y="21600"/>
                      </a:cubicBezTo>
                      <a:cubicBezTo>
                        <a:pt x="21969" y="21639"/>
                        <a:pt x="21968" y="21679"/>
                        <a:pt x="21968" y="21718"/>
                      </a:cubicBezTo>
                    </a:path>
                    <a:path w="21969" h="21719" stroke="0">
                      <a:moveTo>
                        <a:pt x="0" y="3"/>
                      </a:moveTo>
                      <a:cubicBezTo>
                        <a:pt x="122" y="1"/>
                        <a:pt x="245" y="-1"/>
                        <a:pt x="369" y="0"/>
                      </a:cubicBezTo>
                      <a:cubicBezTo>
                        <a:pt x="12298" y="0"/>
                        <a:pt x="21969" y="9670"/>
                        <a:pt x="21969" y="21600"/>
                      </a:cubicBezTo>
                      <a:cubicBezTo>
                        <a:pt x="21969" y="21639"/>
                        <a:pt x="21968" y="21679"/>
                        <a:pt x="21968" y="21718"/>
                      </a:cubicBezTo>
                      <a:lnTo>
                        <a:pt x="369" y="21600"/>
                      </a:lnTo>
                      <a:lnTo>
                        <a:pt x="0" y="3"/>
                      </a:lnTo>
                    </a:path>
                  </a:pathLst>
                </a:custGeom>
                <a:solidFill>
                  <a:schemeClr val="lt1">
                    <a:alpha val="100000"/>
                  </a:schemeClr>
                </a:solidFill>
                <a:ln w="28575" cap="flat" cmpd="sng">
                  <a:solidFill>
                    <a:schemeClr val="dk1">
                      <a:alpha val="100000"/>
                    </a:schemeClr>
                  </a:solidFill>
                  <a:prstDash val="solid"/>
                  <a:round/>
                </a:ln>
              </p:spPr>
            </p:sp>
            <p:sp>
              <p:nvSpPr>
                <p:cNvPr id="1048879" name="TextBox 1048878"/>
                <p:cNvSpPr txBox="1"/>
                <p:nvPr/>
              </p:nvSpPr>
              <p:spPr>
                <a:xfrm>
                  <a:off x="2070" y="2940"/>
                  <a:ext cx="18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x</a:t>
                  </a:r>
                </a:p>
              </p:txBody>
            </p:sp>
            <p:sp>
              <p:nvSpPr>
                <p:cNvPr id="1048880" name="TextBox 1048879"/>
                <p:cNvSpPr txBox="1"/>
                <p:nvPr/>
              </p:nvSpPr>
              <p:spPr>
                <a:xfrm>
                  <a:off x="831" y="1789"/>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A</a:t>
                  </a:r>
                </a:p>
              </p:txBody>
            </p:sp>
            <p:sp>
              <p:nvSpPr>
                <p:cNvPr id="1048881" name="TextBox 1048880"/>
                <p:cNvSpPr txBox="1"/>
                <p:nvPr/>
              </p:nvSpPr>
              <p:spPr>
                <a:xfrm>
                  <a:off x="1872" y="2784"/>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B</a:t>
                  </a:r>
                </a:p>
              </p:txBody>
            </p:sp>
            <p:sp>
              <p:nvSpPr>
                <p:cNvPr id="1048882" name="TextBox 1048881"/>
                <p:cNvSpPr txBox="1"/>
                <p:nvPr/>
              </p:nvSpPr>
              <p:spPr>
                <a:xfrm>
                  <a:off x="647" y="2847"/>
                  <a:ext cx="22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chemeClr val="dk2"/>
                      </a:solidFill>
                      <a:effectLst>
                        <a:outerShdw blurRad="38100" dist="38100" dir="2700000" algn="tl">
                          <a:srgbClr val="C0C0C0"/>
                        </a:outerShdw>
                      </a:effectLst>
                      <a:latin typeface="Times New Roman" pitchFamily="18" charset="0"/>
                      <a:ea typeface="宋体" pitchFamily="2" charset="-122"/>
                    </a:rPr>
                    <a:t>O</a:t>
                  </a:r>
                </a:p>
              </p:txBody>
            </p:sp>
            <p:sp>
              <p:nvSpPr>
                <p:cNvPr id="1048883" name="直接连接符 1048882"/>
                <p:cNvSpPr/>
                <p:nvPr/>
              </p:nvSpPr>
              <p:spPr>
                <a:xfrm flipV="1">
                  <a:off x="835" y="1725"/>
                  <a:ext cx="0" cy="1263"/>
                </a:xfrm>
                <a:prstGeom prst="line">
                  <a:avLst/>
                </a:prstGeom>
                <a:noFill/>
                <a:ln w="12700" cap="flat" cmpd="sng">
                  <a:solidFill>
                    <a:schemeClr val="dk1">
                      <a:alpha val="100000"/>
                    </a:schemeClr>
                  </a:solidFill>
                  <a:prstDash val="solid"/>
                  <a:round/>
                  <a:tailEnd type="stealth" w="sm" len="lg"/>
                </a:ln>
              </p:spPr>
            </p:sp>
          </p:grpSp>
        </p:grpSp>
      </p:grpSp>
      <p:sp>
        <p:nvSpPr>
          <p:cNvPr id="1048884" name="矩形 1048883"/>
          <p:cNvSpPr/>
          <p:nvPr/>
        </p:nvSpPr>
        <p:spPr>
          <a:xfrm>
            <a:off x="3505200" y="1600200"/>
            <a:ext cx="5208587" cy="549275"/>
          </a:xfrm>
          <a:prstGeom prst="rect">
            <a:avLst/>
          </a:prstGeom>
          <a:noFill/>
          <a:ln>
            <a:noFill/>
          </a:ln>
          <a:effectLst>
            <a:outerShdw dist="17960" dir="2699999" algn="ctr">
              <a:schemeClr val="dk2">
                <a:alpha val="100000"/>
              </a:schemeClr>
            </a:outerShdw>
          </a:effectLst>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just" eaLnBrk="1" latinLnBrk="1" hangingPunct="1">
              <a:lnSpc>
                <a:spcPct val="125000"/>
              </a:lnSpc>
            </a:pPr>
            <a:r>
              <a:rPr lang="zh-CN" altLang="en-US">
                <a:solidFill>
                  <a:schemeClr val="lt2"/>
                </a:solidFill>
                <a:effectLst>
                  <a:outerShdw blurRad="38100" dist="38100" dir="2700000" algn="tl">
                    <a:srgbClr val="C0C0C0"/>
                  </a:outerShdw>
                </a:effectLst>
                <a:ea typeface="宋体" pitchFamily="2" charset="-122"/>
              </a:rPr>
              <a:t>解：</a:t>
            </a:r>
            <a:r>
              <a:rPr lang="zh-CN" altLang="en-US" sz="2000">
                <a:effectLst>
                  <a:outerShdw blurRad="38100" dist="38100" dir="2700000" algn="tl">
                    <a:srgbClr val="C0C0C0"/>
                  </a:outerShdw>
                </a:effectLst>
                <a:latin typeface="Times New Roman" pitchFamily="18" charset="0"/>
                <a:ea typeface="宋体" pitchFamily="2" charset="-122"/>
              </a:rPr>
              <a:t>取四分之一轮缘为研究对象，如图所示。</a:t>
            </a:r>
          </a:p>
        </p:txBody>
      </p:sp>
      <p:sp>
        <p:nvSpPr>
          <p:cNvPr id="1048885" name="矩形 1048884"/>
          <p:cNvSpPr/>
          <p:nvPr/>
        </p:nvSpPr>
        <p:spPr>
          <a:xfrm>
            <a:off x="3657600" y="3733800"/>
            <a:ext cx="1717675" cy="473075"/>
          </a:xfrm>
          <a:prstGeom prst="rect">
            <a:avLst/>
          </a:prstGeom>
          <a:noFill/>
          <a:ln>
            <a:noFill/>
          </a:ln>
          <a:effectLst>
            <a:outerShdw dist="17960" dir="2699999" algn="ctr">
              <a:schemeClr val="dk2">
                <a:alpha val="100000"/>
              </a:schemeClr>
            </a:outerShdw>
          </a:effectLst>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lnSpc>
                <a:spcPct val="125000"/>
              </a:lnSpc>
            </a:pPr>
            <a:r>
              <a:rPr lang="zh-CN" altLang="en-US" sz="2000">
                <a:effectLst>
                  <a:outerShdw blurRad="38100" dist="38100" dir="2700000" algn="tl">
                    <a:srgbClr val="C0C0C0"/>
                  </a:outerShdw>
                </a:effectLst>
                <a:latin typeface="Times New Roman" pitchFamily="18" charset="0"/>
                <a:ea typeface="宋体" pitchFamily="2" charset="-122"/>
              </a:rPr>
              <a:t>建立平衡方程</a:t>
            </a:r>
          </a:p>
        </p:txBody>
      </p:sp>
      <p:grpSp>
        <p:nvGrpSpPr>
          <p:cNvPr id="121" name="组合 120"/>
          <p:cNvGrpSpPr/>
          <p:nvPr/>
        </p:nvGrpSpPr>
        <p:grpSpPr>
          <a:xfrm>
            <a:off x="3733800" y="4879975"/>
            <a:ext cx="2157412" cy="485775"/>
            <a:chOff x="2749" y="3180"/>
            <a:chExt cx="1359" cy="306"/>
          </a:xfrm>
        </p:grpSpPr>
        <p:sp>
          <p:nvSpPr>
            <p:cNvPr id="1048886" name="矩形 1048885"/>
            <p:cNvSpPr/>
            <p:nvPr/>
          </p:nvSpPr>
          <p:spPr>
            <a:xfrm>
              <a:off x="2749" y="3180"/>
              <a:ext cx="1359" cy="298"/>
            </a:xfrm>
            <a:prstGeom prst="rect">
              <a:avLst/>
            </a:prstGeom>
            <a:noFill/>
            <a:ln>
              <a:noFill/>
            </a:ln>
            <a:effectLst>
              <a:outerShdw algn="ctr">
                <a:schemeClr val="dk2">
                  <a:alpha val="100000"/>
                </a:schemeClr>
              </a:outerShdw>
            </a:effectLst>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nSpc>
                  <a:spcPct val="125000"/>
                </a:lnSpc>
              </a:pPr>
              <a:r>
                <a:rPr lang="zh-CN" altLang="en-US" sz="2000">
                  <a:effectLst>
                    <a:outerShdw blurRad="38100" dist="38100" dir="2700000" algn="tl">
                      <a:srgbClr val="C0C0C0"/>
                    </a:outerShdw>
                  </a:effectLst>
                  <a:latin typeface="Times New Roman" pitchFamily="18" charset="0"/>
                  <a:ea typeface="宋体" pitchFamily="2" charset="-122"/>
                </a:rPr>
                <a:t>令                   ，有</a:t>
              </a:r>
            </a:p>
          </p:txBody>
        </p:sp>
        <p:pic>
          <p:nvPicPr>
            <p:cNvPr id="2097219" name="图片 2097218"/>
            <p:cNvPicPr>
              <a:picLocks/>
            </p:cNvPicPr>
            <p:nvPr/>
          </p:nvPicPr>
          <p:blipFill>
            <a:blip r:embed="rId3"/>
            <a:srcRect/>
            <a:stretch>
              <a:fillRect/>
            </a:stretch>
          </p:blipFill>
          <p:spPr>
            <a:xfrm>
              <a:off x="3023" y="3234"/>
              <a:ext cx="629" cy="252"/>
            </a:xfrm>
            <a:prstGeom prst="rect">
              <a:avLst/>
            </a:prstGeom>
            <a:noFill/>
            <a:ln>
              <a:noFill/>
            </a:ln>
            <a:effectLst>
              <a:outerShdw dist="12700" algn="ctr">
                <a:schemeClr val="dk2">
                  <a:alpha val="100000"/>
                </a:schemeClr>
              </a:outerShdw>
            </a:effectLst>
          </p:spPr>
        </p:pic>
      </p:grpSp>
      <p:sp>
        <p:nvSpPr>
          <p:cNvPr id="1048887" name="直接连接符 1048886"/>
          <p:cNvSpPr/>
          <p:nvPr/>
        </p:nvSpPr>
        <p:spPr>
          <a:xfrm flipH="1">
            <a:off x="2957512" y="4713287"/>
            <a:ext cx="0" cy="465137"/>
          </a:xfrm>
          <a:prstGeom prst="line">
            <a:avLst/>
          </a:prstGeom>
          <a:noFill/>
          <a:ln w="28575" cap="flat" cmpd="sng">
            <a:solidFill>
              <a:srgbClr val="FF0000">
                <a:alpha val="100000"/>
              </a:srgbClr>
            </a:solidFill>
            <a:prstDash val="solid"/>
            <a:round/>
            <a:tailEnd type="stealth" w="sm" len="lg"/>
          </a:ln>
        </p:spPr>
      </p:sp>
      <p:sp>
        <p:nvSpPr>
          <p:cNvPr id="1048888" name="直接连接符 1048887"/>
          <p:cNvSpPr/>
          <p:nvPr/>
        </p:nvSpPr>
        <p:spPr>
          <a:xfrm flipH="1">
            <a:off x="939800" y="3224212"/>
            <a:ext cx="395287" cy="0"/>
          </a:xfrm>
          <a:prstGeom prst="line">
            <a:avLst/>
          </a:prstGeom>
          <a:noFill/>
          <a:ln w="28575" cap="flat" cmpd="sng">
            <a:solidFill>
              <a:srgbClr val="FF0000">
                <a:alpha val="100000"/>
              </a:srgbClr>
            </a:solidFill>
            <a:prstDash val="solid"/>
            <a:round/>
            <a:tailEnd type="stealth" w="sm" len="lg"/>
          </a:ln>
        </p:spPr>
      </p:sp>
      <p:sp>
        <p:nvSpPr>
          <p:cNvPr id="1048889" name="TextBox 1048888"/>
          <p:cNvSpPr txBox="1"/>
          <p:nvPr/>
        </p:nvSpPr>
        <p:spPr>
          <a:xfrm>
            <a:off x="838200" y="3276600"/>
            <a:ext cx="430212" cy="36671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1800" b="0" i="1" baseline="-25000">
                <a:solidFill>
                  <a:srgbClr val="FF0000"/>
                </a:solidFill>
                <a:effectLst>
                  <a:outerShdw blurRad="38100" dist="38100" dir="2700000" algn="tl">
                    <a:srgbClr val="C0C0C0"/>
                  </a:outerShdw>
                </a:effectLst>
                <a:latin typeface="Times New Roman" pitchFamily="18" charset="0"/>
                <a:ea typeface="宋体" pitchFamily="2" charset="-122"/>
              </a:rPr>
              <a:t>A</a:t>
            </a:r>
          </a:p>
        </p:txBody>
      </p:sp>
      <p:sp>
        <p:nvSpPr>
          <p:cNvPr id="1048890" name="TextBox 1048889"/>
          <p:cNvSpPr txBox="1"/>
          <p:nvPr/>
        </p:nvSpPr>
        <p:spPr>
          <a:xfrm>
            <a:off x="2514600" y="4876800"/>
            <a:ext cx="430212" cy="36671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1800" b="0" i="1" baseline="-25000">
                <a:solidFill>
                  <a:srgbClr val="FF0000"/>
                </a:solidFill>
                <a:effectLst>
                  <a:outerShdw blurRad="38100" dist="38100" dir="2700000" algn="tl">
                    <a:srgbClr val="C0C0C0"/>
                  </a:outerShdw>
                </a:effectLst>
                <a:latin typeface="Times New Roman" pitchFamily="18" charset="0"/>
                <a:ea typeface="宋体" pitchFamily="2" charset="-122"/>
              </a:rPr>
              <a:t>B</a:t>
            </a:r>
          </a:p>
        </p:txBody>
      </p:sp>
      <p:pic>
        <p:nvPicPr>
          <p:cNvPr id="2097220" name="图片 2097219"/>
          <p:cNvPicPr>
            <a:picLocks/>
          </p:cNvPicPr>
          <p:nvPr/>
        </p:nvPicPr>
        <p:blipFill>
          <a:blip r:embed="rId4"/>
          <a:srcRect/>
          <a:stretch>
            <a:fillRect/>
          </a:stretch>
        </p:blipFill>
        <p:spPr>
          <a:xfrm>
            <a:off x="2514600" y="2895600"/>
            <a:ext cx="330200" cy="368300"/>
          </a:xfrm>
          <a:prstGeom prst="rect">
            <a:avLst/>
          </a:prstGeom>
          <a:noFill/>
          <a:ln>
            <a:noFill/>
          </a:ln>
          <a:effectLst>
            <a:outerShdw dist="17960" dir="2699999" algn="ctr">
              <a:schemeClr val="dk2">
                <a:alpha val="100000"/>
              </a:schemeClr>
            </a:outerShdw>
          </a:effectLst>
        </p:spPr>
      </p:pic>
      <p:sp>
        <p:nvSpPr>
          <p:cNvPr id="1048891" name="TextBox 1048890"/>
          <p:cNvSpPr txBox="1"/>
          <p:nvPr/>
        </p:nvSpPr>
        <p:spPr>
          <a:xfrm>
            <a:off x="685800" y="990600"/>
            <a:ext cx="1830387" cy="531812"/>
          </a:xfrm>
          <a:prstGeom prst="rect">
            <a:avLst/>
          </a:prstGeom>
          <a:solidFill>
            <a:srgbClr val="CC0066"/>
          </a:solidFill>
          <a:ln w="12700" cap="flat" cmpd="sng">
            <a:solidFill>
              <a:schemeClr val="dk1">
                <a:alpha val="100000"/>
              </a:schemeClr>
            </a:solidFill>
            <a:prstDash val="solid"/>
            <a:round/>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i="1">
                <a:effectLst>
                  <a:outerShdw blurRad="38100" dist="38100" dir="2700000" algn="tl">
                    <a:srgbClr val="C0C0C0"/>
                  </a:outerShdw>
                </a:effectLst>
                <a:latin typeface="Times New Roman" pitchFamily="18" charset="0"/>
                <a:ea typeface="宋体" pitchFamily="2" charset="-122"/>
              </a:rPr>
              <a:t>例  题 </a:t>
            </a:r>
            <a:r>
              <a:rPr lang="en-US" altLang="zh-CN" sz="2800" i="1">
                <a:effectLst>
                  <a:outerShdw blurRad="38100" dist="38100" dir="2700000" algn="tl">
                    <a:srgbClr val="C0C0C0"/>
                  </a:outerShdw>
                </a:effectLst>
                <a:latin typeface="Times New Roman" pitchFamily="18" charset="0"/>
                <a:ea typeface="宋体" pitchFamily="2" charset="-122"/>
              </a:rPr>
              <a:t>14-3</a:t>
            </a:r>
          </a:p>
        </p:txBody>
      </p:sp>
      <p:sp>
        <p:nvSpPr>
          <p:cNvPr id="1048892" name="直接连接符 1048891"/>
          <p:cNvSpPr/>
          <p:nvPr/>
        </p:nvSpPr>
        <p:spPr>
          <a:xfrm flipV="1">
            <a:off x="2466975" y="3251200"/>
            <a:ext cx="387350" cy="414337"/>
          </a:xfrm>
          <a:prstGeom prst="line">
            <a:avLst/>
          </a:prstGeom>
          <a:noFill/>
          <a:ln w="28575" cap="flat" cmpd="sng">
            <a:solidFill>
              <a:srgbClr val="FF0000">
                <a:alpha val="100000"/>
              </a:srgbClr>
            </a:solidFill>
            <a:prstDash val="solid"/>
            <a:round/>
            <a:tailEnd type="stealth" w="sm" len="lg"/>
          </a:ln>
        </p:spPr>
      </p:sp>
      <p:sp>
        <p:nvSpPr>
          <p:cNvPr id="1048893" name="任意多边形 1048892"/>
          <p:cNvSpPr/>
          <p:nvPr/>
        </p:nvSpPr>
        <p:spPr bwMode="auto">
          <a:xfrm>
            <a:off x="1612900" y="4529137"/>
            <a:ext cx="88900" cy="185737"/>
          </a:xfrm>
          <a:custGeom>
            <a:avLst/>
            <a:gdLst/>
            <a:ahLst/>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path>
            </a:pathLst>
          </a:custGeom>
          <a:noFill/>
          <a:ln w="12700" cap="flat" cmpd="sng">
            <a:solidFill>
              <a:schemeClr val="dk1">
                <a:alpha val="100000"/>
              </a:schemeClr>
            </a:solidFill>
            <a:prstDash val="solid"/>
            <a:round/>
          </a:ln>
        </p:spPr>
      </p:sp>
      <p:sp>
        <p:nvSpPr>
          <p:cNvPr id="1048894" name="TextBox 1048893"/>
          <p:cNvSpPr txBox="1"/>
          <p:nvPr/>
        </p:nvSpPr>
        <p:spPr>
          <a:xfrm>
            <a:off x="1676400" y="4419600"/>
            <a:ext cx="412750" cy="3667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θ</a:t>
            </a:r>
          </a:p>
        </p:txBody>
      </p:sp>
      <p:grpSp>
        <p:nvGrpSpPr>
          <p:cNvPr id="122" name="组合 121"/>
          <p:cNvGrpSpPr/>
          <p:nvPr/>
        </p:nvGrpSpPr>
        <p:grpSpPr>
          <a:xfrm>
            <a:off x="1263650" y="3346450"/>
            <a:ext cx="1492250" cy="1606550"/>
            <a:chOff x="796" y="2108"/>
            <a:chExt cx="940" cy="1012"/>
          </a:xfrm>
        </p:grpSpPr>
        <p:sp>
          <p:nvSpPr>
            <p:cNvPr id="1048895" name="任意多边形 1048894" descr="浅色上对角线"/>
            <p:cNvSpPr/>
            <p:nvPr/>
          </p:nvSpPr>
          <p:spPr bwMode="auto">
            <a:xfrm rot="2615965">
              <a:off x="796" y="2108"/>
              <a:ext cx="940" cy="1012"/>
            </a:xfrm>
            <a:custGeom>
              <a:avLst/>
              <a:gdLst>
                <a:gd name="l" fmla="*/ 5515 w 21600"/>
                <a:gd name="t" fmla="*/ 0 h 21600"/>
                <a:gd name="r" fmla="*/ 16085 w 21600"/>
                <a:gd name="b" fmla="*/ 3564 h 21600"/>
              </a:gdLst>
              <a:ahLst/>
              <a:cxnLst/>
              <a:rect l="l" t="t" r="r" b="b"/>
              <a:pathLst>
                <a:path w="21600" h="21600">
                  <a:moveTo>
                    <a:pt x="8068" y="2967"/>
                  </a:moveTo>
                  <a:cubicBezTo>
                    <a:pt x="8946" y="2661"/>
                    <a:pt x="9869" y="2504"/>
                    <a:pt x="10800" y="2505"/>
                  </a:cubicBezTo>
                  <a:cubicBezTo>
                    <a:pt x="11730" y="2505"/>
                    <a:pt x="12653" y="2661"/>
                    <a:pt x="13531" y="2967"/>
                  </a:cubicBezTo>
                  <a:lnTo>
                    <a:pt x="14356" y="602"/>
                  </a:lnTo>
                  <a:cubicBezTo>
                    <a:pt x="13213" y="203"/>
                    <a:pt x="12010" y="-1"/>
                    <a:pt x="10799" y="0"/>
                  </a:cubicBezTo>
                  <a:cubicBezTo>
                    <a:pt x="9589" y="0"/>
                    <a:pt x="8386" y="203"/>
                    <a:pt x="7243" y="602"/>
                  </a:cubicBezTo>
                  <a:lnTo>
                    <a:pt x="8068" y="2967"/>
                  </a:lnTo>
                </a:path>
              </a:pathLst>
            </a:custGeom>
            <a:pattFill prst="ltUpDiag">
              <a:fgClr>
                <a:schemeClr val="dk2"/>
              </a:fgClr>
              <a:bgClr>
                <a:srgbClr val="DDDDDD"/>
              </a:bgClr>
            </a:pattFill>
            <a:ln w="28575" cap="flat" cmpd="sng">
              <a:solidFill>
                <a:srgbClr val="00FFFF">
                  <a:alpha val="100000"/>
                </a:srgbClr>
              </a:solidFill>
              <a:prstDash val="solid"/>
              <a:miter/>
            </a:ln>
          </p:spPr>
        </p:sp>
        <p:grpSp>
          <p:nvGrpSpPr>
            <p:cNvPr id="123" name="组合 122"/>
            <p:cNvGrpSpPr/>
            <p:nvPr/>
          </p:nvGrpSpPr>
          <p:grpSpPr>
            <a:xfrm>
              <a:off x="841" y="2196"/>
              <a:ext cx="861" cy="780"/>
              <a:chOff x="841" y="2196"/>
              <a:chExt cx="861" cy="780"/>
            </a:xfrm>
          </p:grpSpPr>
          <p:sp>
            <p:nvSpPr>
              <p:cNvPr id="1048896" name="直接连接符 1048895"/>
              <p:cNvSpPr/>
              <p:nvPr/>
            </p:nvSpPr>
            <p:spPr>
              <a:xfrm flipV="1">
                <a:off x="841" y="2196"/>
                <a:ext cx="627" cy="780"/>
              </a:xfrm>
              <a:prstGeom prst="line">
                <a:avLst/>
              </a:prstGeom>
              <a:noFill/>
              <a:ln w="12700" cap="flat" cmpd="sng">
                <a:solidFill>
                  <a:schemeClr val="dk1">
                    <a:alpha val="100000"/>
                  </a:schemeClr>
                </a:solidFill>
                <a:prstDash val="lgDash"/>
                <a:round/>
              </a:ln>
            </p:spPr>
          </p:sp>
          <p:sp>
            <p:nvSpPr>
              <p:cNvPr id="1048897" name="直接连接符 1048896"/>
              <p:cNvSpPr/>
              <p:nvPr/>
            </p:nvSpPr>
            <p:spPr>
              <a:xfrm flipV="1">
                <a:off x="864" y="2352"/>
                <a:ext cx="838" cy="591"/>
              </a:xfrm>
              <a:prstGeom prst="line">
                <a:avLst/>
              </a:prstGeom>
              <a:noFill/>
              <a:ln w="12700" cap="flat" cmpd="sng">
                <a:solidFill>
                  <a:schemeClr val="dk1">
                    <a:alpha val="100000"/>
                  </a:schemeClr>
                </a:solidFill>
                <a:prstDash val="lgDash"/>
                <a:round/>
              </a:ln>
            </p:spPr>
          </p:sp>
          <p:sp>
            <p:nvSpPr>
              <p:cNvPr id="1048898" name="任意多边形 1048897"/>
              <p:cNvSpPr/>
              <p:nvPr/>
            </p:nvSpPr>
            <p:spPr bwMode="auto">
              <a:xfrm>
                <a:off x="1009" y="2759"/>
                <a:ext cx="60" cy="70"/>
              </a:xfrm>
              <a:custGeom>
                <a:avLst/>
                <a:gdLst/>
                <a:ahLst/>
                <a:cxnLst/>
                <a:rect l="0" t="0" r="r" b="b"/>
                <a:pathLst>
                  <a:path w="20721" h="21600" fill="none">
                    <a:moveTo>
                      <a:pt x="-1" y="0"/>
                    </a:moveTo>
                    <a:cubicBezTo>
                      <a:pt x="9580" y="0"/>
                      <a:pt x="18016" y="6310"/>
                      <a:pt x="20721" y="15501"/>
                    </a:cubicBezTo>
                  </a:path>
                  <a:path w="20721" h="21600" stroke="0">
                    <a:moveTo>
                      <a:pt x="-1" y="0"/>
                    </a:moveTo>
                    <a:cubicBezTo>
                      <a:pt x="9580" y="0"/>
                      <a:pt x="18016" y="6310"/>
                      <a:pt x="20721" y="15501"/>
                    </a:cubicBezTo>
                    <a:lnTo>
                      <a:pt x="0" y="21600"/>
                    </a:lnTo>
                    <a:lnTo>
                      <a:pt x="-1" y="0"/>
                    </a:lnTo>
                  </a:path>
                </a:pathLst>
              </a:custGeom>
              <a:noFill/>
              <a:ln w="12700" cap="flat" cmpd="sng">
                <a:solidFill>
                  <a:schemeClr val="dk1">
                    <a:alpha val="100000"/>
                  </a:schemeClr>
                </a:solidFill>
                <a:prstDash val="solid"/>
                <a:round/>
              </a:ln>
            </p:spPr>
          </p:sp>
          <p:sp>
            <p:nvSpPr>
              <p:cNvPr id="1048899" name="TextBox 1048898"/>
              <p:cNvSpPr txBox="1"/>
              <p:nvPr/>
            </p:nvSpPr>
            <p:spPr>
              <a:xfrm>
                <a:off x="1008" y="2400"/>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R</a:t>
                </a:r>
              </a:p>
            </p:txBody>
          </p:sp>
          <p:pic>
            <p:nvPicPr>
              <p:cNvPr id="2097221" name="图片 2097220"/>
              <p:cNvPicPr>
                <a:picLocks/>
              </p:cNvPicPr>
              <p:nvPr/>
            </p:nvPicPr>
            <p:blipFill>
              <a:blip r:embed="rId5"/>
              <a:srcRect/>
              <a:stretch>
                <a:fillRect/>
              </a:stretch>
            </p:blipFill>
            <p:spPr>
              <a:xfrm>
                <a:off x="1152" y="2496"/>
                <a:ext cx="192" cy="141"/>
              </a:xfrm>
              <a:prstGeom prst="rect">
                <a:avLst/>
              </a:prstGeom>
              <a:noFill/>
              <a:ln>
                <a:noFill/>
              </a:ln>
            </p:spPr>
          </p:pic>
        </p:grpSp>
      </p:grpSp>
      <p:sp>
        <p:nvSpPr>
          <p:cNvPr id="1048900" name="矩形 1048899"/>
          <p:cNvSpPr/>
          <p:nvPr/>
        </p:nvSpPr>
        <p:spPr>
          <a:xfrm>
            <a:off x="3657600" y="2209800"/>
            <a:ext cx="5040312" cy="396875"/>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000">
                <a:effectLst>
                  <a:outerShdw blurRad="38100" dist="38100" dir="2700000" algn="tl">
                    <a:srgbClr val="C0C0C0"/>
                  </a:outerShdw>
                </a:effectLst>
                <a:ea typeface="宋体" pitchFamily="2" charset="-122"/>
              </a:rPr>
              <a:t>将轮缘分成无数微小的弧段，每段加惯性力</a:t>
            </a:r>
          </a:p>
        </p:txBody>
      </p:sp>
      <p:pic>
        <p:nvPicPr>
          <p:cNvPr id="2097222" name="图片 2097221"/>
          <p:cNvPicPr>
            <a:picLocks/>
          </p:cNvPicPr>
          <p:nvPr/>
        </p:nvPicPr>
        <p:blipFill>
          <a:blip r:embed="rId6"/>
          <a:srcRect/>
          <a:stretch>
            <a:fillRect/>
          </a:stretch>
        </p:blipFill>
        <p:spPr>
          <a:xfrm>
            <a:off x="5638800" y="2667000"/>
            <a:ext cx="990600" cy="384175"/>
          </a:xfrm>
          <a:prstGeom prst="rect">
            <a:avLst/>
          </a:prstGeom>
          <a:noFill/>
          <a:ln>
            <a:noFill/>
          </a:ln>
        </p:spPr>
      </p:pic>
      <p:pic>
        <p:nvPicPr>
          <p:cNvPr id="2097223" name="图片 2097222"/>
          <p:cNvPicPr>
            <a:picLocks/>
          </p:cNvPicPr>
          <p:nvPr/>
        </p:nvPicPr>
        <p:blipFill>
          <a:blip r:embed="rId7"/>
          <a:srcRect/>
          <a:stretch>
            <a:fillRect/>
          </a:stretch>
        </p:blipFill>
        <p:spPr>
          <a:xfrm>
            <a:off x="4876800" y="3124200"/>
            <a:ext cx="2971800" cy="647700"/>
          </a:xfrm>
          <a:prstGeom prst="rect">
            <a:avLst/>
          </a:prstGeom>
          <a:noFill/>
          <a:ln>
            <a:noFill/>
          </a:ln>
        </p:spPr>
      </p:pic>
      <p:pic>
        <p:nvPicPr>
          <p:cNvPr id="2097224" name="图片 2097223"/>
          <p:cNvPicPr>
            <a:picLocks/>
          </p:cNvPicPr>
          <p:nvPr/>
        </p:nvPicPr>
        <p:blipFill>
          <a:blip r:embed="rId8"/>
          <a:srcRect/>
          <a:stretch>
            <a:fillRect/>
          </a:stretch>
        </p:blipFill>
        <p:spPr>
          <a:xfrm>
            <a:off x="4419600" y="4267200"/>
            <a:ext cx="1143000" cy="457200"/>
          </a:xfrm>
          <a:prstGeom prst="rect">
            <a:avLst/>
          </a:prstGeom>
          <a:noFill/>
          <a:ln>
            <a:noFill/>
          </a:ln>
        </p:spPr>
      </p:pic>
      <p:pic>
        <p:nvPicPr>
          <p:cNvPr id="2097225" name="图片 2097224"/>
          <p:cNvPicPr>
            <a:picLocks/>
          </p:cNvPicPr>
          <p:nvPr/>
        </p:nvPicPr>
        <p:blipFill>
          <a:blip r:embed="rId9"/>
          <a:srcRect/>
          <a:stretch>
            <a:fillRect/>
          </a:stretch>
        </p:blipFill>
        <p:spPr>
          <a:xfrm>
            <a:off x="5803900" y="4267200"/>
            <a:ext cx="2273300" cy="454025"/>
          </a:xfrm>
          <a:prstGeom prst="rect">
            <a:avLst/>
          </a:prstGeom>
          <a:noFill/>
          <a:ln>
            <a:noFill/>
          </a:ln>
        </p:spPr>
      </p:pic>
      <p:pic>
        <p:nvPicPr>
          <p:cNvPr id="2097226" name="图片 2097225"/>
          <p:cNvPicPr>
            <a:picLocks/>
          </p:cNvPicPr>
          <p:nvPr/>
        </p:nvPicPr>
        <p:blipFill>
          <a:blip r:embed="rId10"/>
          <a:srcRect/>
          <a:stretch>
            <a:fillRect/>
          </a:stretch>
        </p:blipFill>
        <p:spPr>
          <a:xfrm>
            <a:off x="4495800" y="5486400"/>
            <a:ext cx="3429000" cy="701675"/>
          </a:xfrm>
          <a:prstGeom prst="rect">
            <a:avLst/>
          </a:prstGeom>
          <a:noFill/>
          <a:ln>
            <a:noFill/>
          </a:ln>
        </p:spPr>
      </p:pic>
      <p:sp>
        <p:nvSpPr>
          <p:cNvPr id="1048901" name="矩形 1048900"/>
          <p:cNvSpPr/>
          <p:nvPr/>
        </p:nvSpPr>
        <p:spPr>
          <a:xfrm>
            <a:off x="685800" y="457200"/>
            <a:ext cx="5010150" cy="5191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800" dirty="0">
                <a:latin typeface="楷体_GB2312" pitchFamily="49" charset="-122"/>
              </a:rPr>
              <a:t>§14.2 </a:t>
            </a:r>
            <a:r>
              <a:rPr lang="zh-CN" altLang="en-US" sz="2800" dirty="0">
                <a:latin typeface="楷体_GB2312" pitchFamily="49" charset="-122"/>
              </a:rPr>
              <a:t>质点系</a:t>
            </a:r>
            <a:r>
              <a:rPr lang="zh-CN" altLang="zh-CN" sz="2800" dirty="0" smtClean="0"/>
              <a:t>的</a:t>
            </a:r>
            <a:r>
              <a:rPr lang="zh-CN" altLang="en-US" sz="2800" dirty="0" smtClean="0"/>
              <a:t>达朗贝尔</a:t>
            </a:r>
            <a:r>
              <a:rPr lang="zh-CN" altLang="zh-CN" sz="2800" dirty="0" smtClean="0"/>
              <a:t>原理</a:t>
            </a:r>
            <a:endParaRPr lang="zh-CN" altLang="zh-CN" sz="2800" dirty="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884"/>
                                        </p:tgtEl>
                                        <p:attrNameLst>
                                          <p:attrName>style.visibility</p:attrName>
                                        </p:attrNameLst>
                                      </p:cBhvr>
                                      <p:to>
                                        <p:strVal val="visible"/>
                                      </p:to>
                                    </p:set>
                                  </p:childTnLst>
                                  <p:subTnLst>
                                    <p:audio>
                                      <p:cMediaNode>
                                        <p:cTn presetSubtype="1" display="0" masterRel="sameClick">
                                          <p:stCondLst>
                                            <p:cond evt="begin" delay="0">
                                              <p:tn val="5"/>
                                            </p:cond>
                                          </p:stCondLst>
                                          <p:endCondLst>
                                            <p:cond evt="onStopAudio" delay="0">
                                              <p:tgtEl>
                                                <p:sldTgt/>
                                              </p:tgtEl>
                                            </p:cond>
                                          </p:endCondLst>
                                        </p:cTn>
                                        <p:tgtEl>
                                          <p:sndTgt r:embed="rId2"/>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4888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888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4888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4889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4890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2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04889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09722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048893"/>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48894"/>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2097222"/>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2097223"/>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48885"/>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2097224"/>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2097225"/>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121"/>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2097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84" grpId="0"/>
      <p:bldP spid="1048885" grpId="0"/>
      <p:bldP spid="1048889" grpId="0"/>
      <p:bldP spid="1048890" grpId="0"/>
      <p:bldP spid="1048894" grpId="0"/>
      <p:bldP spid="104890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2" name="矩形 1048901"/>
          <p:cNvSpPr/>
          <p:nvPr/>
        </p:nvSpPr>
        <p:spPr>
          <a:xfrm>
            <a:off x="3962400" y="4495800"/>
            <a:ext cx="4445000" cy="885825"/>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nSpc>
                <a:spcPct val="130000"/>
              </a:lnSpc>
            </a:pPr>
            <a:r>
              <a:rPr lang="zh-CN" altLang="en-US" sz="2000">
                <a:effectLst>
                  <a:outerShdw blurRad="38100" dist="38100" dir="2700000" algn="tl">
                    <a:srgbClr val="C0C0C0"/>
                  </a:outerShdw>
                </a:effectLst>
                <a:latin typeface="Times New Roman" pitchFamily="18" charset="0"/>
                <a:ea typeface="宋体" pitchFamily="2" charset="-122"/>
              </a:rPr>
              <a:t>由于轮缘质量均分布，任一截面张力都相同。 </a:t>
            </a:r>
          </a:p>
        </p:txBody>
      </p:sp>
      <p:sp>
        <p:nvSpPr>
          <p:cNvPr id="1048903" name="矩形 1048902"/>
          <p:cNvSpPr/>
          <p:nvPr/>
        </p:nvSpPr>
        <p:spPr>
          <a:xfrm>
            <a:off x="3905250" y="1809750"/>
            <a:ext cx="1973262" cy="488950"/>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lnSpc>
                <a:spcPct val="130000"/>
              </a:lnSpc>
            </a:pPr>
            <a:r>
              <a:rPr lang="zh-CN" altLang="en-US" sz="2000">
                <a:effectLst>
                  <a:outerShdw blurRad="38100" dist="38100" dir="2700000" algn="tl">
                    <a:srgbClr val="C0C0C0"/>
                  </a:outerShdw>
                </a:effectLst>
                <a:latin typeface="Times New Roman" pitchFamily="18" charset="0"/>
                <a:ea typeface="宋体" pitchFamily="2" charset="-122"/>
              </a:rPr>
              <a:t>再建立平衡方程</a:t>
            </a:r>
          </a:p>
        </p:txBody>
      </p:sp>
      <p:sp>
        <p:nvSpPr>
          <p:cNvPr id="1048904" name="矩形 1048903"/>
          <p:cNvSpPr/>
          <p:nvPr/>
        </p:nvSpPr>
        <p:spPr>
          <a:xfrm>
            <a:off x="3983037" y="3190875"/>
            <a:ext cx="1206500" cy="488950"/>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lnSpc>
                <a:spcPct val="130000"/>
              </a:lnSpc>
            </a:pPr>
            <a:r>
              <a:rPr lang="zh-CN" altLang="en-US" sz="2000">
                <a:effectLst>
                  <a:outerShdw blurRad="38100" dist="38100" dir="2700000" algn="tl">
                    <a:srgbClr val="C0C0C0"/>
                  </a:outerShdw>
                </a:effectLst>
                <a:latin typeface="Times New Roman" pitchFamily="18" charset="0"/>
                <a:ea typeface="宋体" pitchFamily="2" charset="-122"/>
              </a:rPr>
              <a:t>同样解得</a:t>
            </a:r>
          </a:p>
        </p:txBody>
      </p:sp>
      <p:sp>
        <p:nvSpPr>
          <p:cNvPr id="1048905" name="TextBox 1048904"/>
          <p:cNvSpPr txBox="1"/>
          <p:nvPr/>
        </p:nvSpPr>
        <p:spPr>
          <a:xfrm>
            <a:off x="685800" y="990600"/>
            <a:ext cx="1830387" cy="531812"/>
          </a:xfrm>
          <a:prstGeom prst="rect">
            <a:avLst/>
          </a:prstGeom>
          <a:solidFill>
            <a:srgbClr val="CC0066"/>
          </a:solidFill>
          <a:ln w="12700" cap="flat" cmpd="sng">
            <a:solidFill>
              <a:schemeClr val="dk1">
                <a:alpha val="100000"/>
              </a:schemeClr>
            </a:solidFill>
            <a:prstDash val="solid"/>
            <a:round/>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i="1">
                <a:effectLst>
                  <a:outerShdw blurRad="38100" dist="38100" dir="2700000" algn="tl">
                    <a:srgbClr val="C0C0C0"/>
                  </a:outerShdw>
                </a:effectLst>
                <a:latin typeface="Times New Roman" pitchFamily="18" charset="0"/>
                <a:ea typeface="宋体" pitchFamily="2" charset="-122"/>
              </a:rPr>
              <a:t>例  题 </a:t>
            </a:r>
            <a:r>
              <a:rPr lang="en-US" altLang="zh-CN" sz="2800" i="1">
                <a:effectLst>
                  <a:outerShdw blurRad="38100" dist="38100" dir="2700000" algn="tl">
                    <a:srgbClr val="C0C0C0"/>
                  </a:outerShdw>
                </a:effectLst>
                <a:latin typeface="Times New Roman" pitchFamily="18" charset="0"/>
                <a:ea typeface="宋体" pitchFamily="2" charset="-122"/>
              </a:rPr>
              <a:t>14-3</a:t>
            </a:r>
          </a:p>
        </p:txBody>
      </p:sp>
      <p:grpSp>
        <p:nvGrpSpPr>
          <p:cNvPr id="125" name="组合 124"/>
          <p:cNvGrpSpPr/>
          <p:nvPr/>
        </p:nvGrpSpPr>
        <p:grpSpPr>
          <a:xfrm>
            <a:off x="762000" y="2514600"/>
            <a:ext cx="2733675" cy="2665412"/>
            <a:chOff x="528" y="1624"/>
            <a:chExt cx="1722" cy="1679"/>
          </a:xfrm>
        </p:grpSpPr>
        <p:sp>
          <p:nvSpPr>
            <p:cNvPr id="1048906" name="TextBox 1048905"/>
            <p:cNvSpPr txBox="1"/>
            <p:nvPr/>
          </p:nvSpPr>
          <p:spPr>
            <a:xfrm>
              <a:off x="644" y="1624"/>
              <a:ext cx="18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y</a:t>
              </a:r>
            </a:p>
          </p:txBody>
        </p:sp>
        <p:sp>
          <p:nvSpPr>
            <p:cNvPr id="1048907" name="任意多边形 1048906"/>
            <p:cNvSpPr/>
            <p:nvPr/>
          </p:nvSpPr>
          <p:spPr bwMode="auto">
            <a:xfrm>
              <a:off x="816" y="1968"/>
              <a:ext cx="1083" cy="995"/>
            </a:xfrm>
            <a:custGeom>
              <a:avLst/>
              <a:gdLst/>
              <a:ahLst/>
              <a:cxnLst/>
              <a:rect l="0" t="0" r="r" b="b"/>
              <a:pathLst>
                <a:path w="23160" h="22951" fill="none">
                  <a:moveTo>
                    <a:pt x="0" y="56"/>
                  </a:moveTo>
                  <a:cubicBezTo>
                    <a:pt x="519" y="18"/>
                    <a:pt x="1039" y="-1"/>
                    <a:pt x="1560" y="0"/>
                  </a:cubicBezTo>
                  <a:cubicBezTo>
                    <a:pt x="13489" y="0"/>
                    <a:pt x="23160" y="9670"/>
                    <a:pt x="23160" y="21600"/>
                  </a:cubicBezTo>
                  <a:cubicBezTo>
                    <a:pt x="23160" y="22050"/>
                    <a:pt x="23145" y="22501"/>
                    <a:pt x="23117" y="22950"/>
                  </a:cubicBezTo>
                </a:path>
                <a:path w="23160" h="22951" stroke="0">
                  <a:moveTo>
                    <a:pt x="0" y="56"/>
                  </a:moveTo>
                  <a:cubicBezTo>
                    <a:pt x="519" y="18"/>
                    <a:pt x="1039" y="-1"/>
                    <a:pt x="1560" y="0"/>
                  </a:cubicBezTo>
                  <a:cubicBezTo>
                    <a:pt x="13489" y="0"/>
                    <a:pt x="23160" y="9670"/>
                    <a:pt x="23160" y="21600"/>
                  </a:cubicBezTo>
                  <a:cubicBezTo>
                    <a:pt x="23160" y="22050"/>
                    <a:pt x="23145" y="22501"/>
                    <a:pt x="23117" y="22950"/>
                  </a:cubicBezTo>
                  <a:lnTo>
                    <a:pt x="1560" y="21600"/>
                  </a:lnTo>
                  <a:lnTo>
                    <a:pt x="0" y="56"/>
                  </a:lnTo>
                </a:path>
              </a:pathLst>
            </a:custGeom>
            <a:solidFill>
              <a:schemeClr val="dk2">
                <a:alpha val="100000"/>
              </a:schemeClr>
            </a:solidFill>
            <a:ln w="19050" cap="flat" cmpd="sng">
              <a:solidFill>
                <a:schemeClr val="dk1">
                  <a:alpha val="100000"/>
                </a:schemeClr>
              </a:solidFill>
              <a:prstDash val="solid"/>
              <a:round/>
            </a:ln>
          </p:spPr>
        </p:sp>
        <p:sp>
          <p:nvSpPr>
            <p:cNvPr id="1048908" name="直接连接符 1048907"/>
            <p:cNvSpPr/>
            <p:nvPr/>
          </p:nvSpPr>
          <p:spPr>
            <a:xfrm flipV="1">
              <a:off x="816" y="2976"/>
              <a:ext cx="1359" cy="0"/>
            </a:xfrm>
            <a:prstGeom prst="line">
              <a:avLst/>
            </a:prstGeom>
            <a:noFill/>
            <a:ln w="12700" cap="flat" cmpd="sng">
              <a:solidFill>
                <a:schemeClr val="dk1">
                  <a:alpha val="100000"/>
                </a:schemeClr>
              </a:solidFill>
              <a:prstDash val="solid"/>
              <a:round/>
              <a:tailEnd type="stealth" w="sm" len="lg"/>
            </a:ln>
          </p:spPr>
        </p:sp>
        <p:sp>
          <p:nvSpPr>
            <p:cNvPr id="1048909" name="任意多边形 1048908"/>
            <p:cNvSpPr/>
            <p:nvPr/>
          </p:nvSpPr>
          <p:spPr bwMode="auto">
            <a:xfrm rot="21475700">
              <a:off x="841" y="2052"/>
              <a:ext cx="971" cy="909"/>
            </a:xfrm>
            <a:custGeom>
              <a:avLst/>
              <a:gdLst/>
              <a:ahLst/>
              <a:cxnLst/>
              <a:rect l="0" t="0" r="r" b="b"/>
              <a:pathLst>
                <a:path w="21969" h="21719" fill="none">
                  <a:moveTo>
                    <a:pt x="0" y="3"/>
                  </a:moveTo>
                  <a:cubicBezTo>
                    <a:pt x="122" y="1"/>
                    <a:pt x="245" y="-1"/>
                    <a:pt x="369" y="0"/>
                  </a:cubicBezTo>
                  <a:cubicBezTo>
                    <a:pt x="12298" y="0"/>
                    <a:pt x="21969" y="9670"/>
                    <a:pt x="21969" y="21600"/>
                  </a:cubicBezTo>
                  <a:cubicBezTo>
                    <a:pt x="21969" y="21639"/>
                    <a:pt x="21968" y="21679"/>
                    <a:pt x="21968" y="21718"/>
                  </a:cubicBezTo>
                </a:path>
                <a:path w="21969" h="21719" stroke="0">
                  <a:moveTo>
                    <a:pt x="0" y="3"/>
                  </a:moveTo>
                  <a:cubicBezTo>
                    <a:pt x="122" y="1"/>
                    <a:pt x="245" y="-1"/>
                    <a:pt x="369" y="0"/>
                  </a:cubicBezTo>
                  <a:cubicBezTo>
                    <a:pt x="12298" y="0"/>
                    <a:pt x="21969" y="9670"/>
                    <a:pt x="21969" y="21600"/>
                  </a:cubicBezTo>
                  <a:cubicBezTo>
                    <a:pt x="21969" y="21639"/>
                    <a:pt x="21968" y="21679"/>
                    <a:pt x="21968" y="21718"/>
                  </a:cubicBezTo>
                  <a:lnTo>
                    <a:pt x="369" y="21600"/>
                  </a:lnTo>
                  <a:lnTo>
                    <a:pt x="0" y="3"/>
                  </a:lnTo>
                </a:path>
              </a:pathLst>
            </a:custGeom>
            <a:solidFill>
              <a:schemeClr val="lt1">
                <a:alpha val="100000"/>
              </a:schemeClr>
            </a:solidFill>
            <a:ln w="28575" cap="flat" cmpd="sng">
              <a:solidFill>
                <a:schemeClr val="dk1">
                  <a:alpha val="100000"/>
                </a:schemeClr>
              </a:solidFill>
              <a:prstDash val="solid"/>
              <a:round/>
            </a:ln>
          </p:spPr>
        </p:sp>
        <p:sp>
          <p:nvSpPr>
            <p:cNvPr id="1048910" name="TextBox 1048909"/>
            <p:cNvSpPr txBox="1"/>
            <p:nvPr/>
          </p:nvSpPr>
          <p:spPr>
            <a:xfrm>
              <a:off x="2070" y="2940"/>
              <a:ext cx="18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x</a:t>
              </a:r>
            </a:p>
          </p:txBody>
        </p:sp>
        <p:sp>
          <p:nvSpPr>
            <p:cNvPr id="1048911" name="TextBox 1048910"/>
            <p:cNvSpPr txBox="1"/>
            <p:nvPr/>
          </p:nvSpPr>
          <p:spPr>
            <a:xfrm>
              <a:off x="831" y="1789"/>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A</a:t>
              </a:r>
            </a:p>
          </p:txBody>
        </p:sp>
        <p:sp>
          <p:nvSpPr>
            <p:cNvPr id="1048912" name="TextBox 1048911"/>
            <p:cNvSpPr txBox="1"/>
            <p:nvPr/>
          </p:nvSpPr>
          <p:spPr>
            <a:xfrm>
              <a:off x="1872" y="2784"/>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B</a:t>
              </a:r>
            </a:p>
          </p:txBody>
        </p:sp>
        <p:sp>
          <p:nvSpPr>
            <p:cNvPr id="1048913" name="TextBox 1048912"/>
            <p:cNvSpPr txBox="1"/>
            <p:nvPr/>
          </p:nvSpPr>
          <p:spPr>
            <a:xfrm>
              <a:off x="647" y="2847"/>
              <a:ext cx="22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chemeClr val="dk2"/>
                  </a:solidFill>
                  <a:effectLst>
                    <a:outerShdw blurRad="38100" dist="38100" dir="2700000" algn="tl">
                      <a:srgbClr val="C0C0C0"/>
                    </a:outerShdw>
                  </a:effectLst>
                  <a:latin typeface="Times New Roman" pitchFamily="18" charset="0"/>
                  <a:ea typeface="宋体" pitchFamily="2" charset="-122"/>
                </a:rPr>
                <a:t>O</a:t>
              </a:r>
            </a:p>
          </p:txBody>
        </p:sp>
        <p:sp>
          <p:nvSpPr>
            <p:cNvPr id="1048914" name="直接连接符 1048913"/>
            <p:cNvSpPr/>
            <p:nvPr/>
          </p:nvSpPr>
          <p:spPr>
            <a:xfrm flipV="1">
              <a:off x="835" y="1725"/>
              <a:ext cx="0" cy="1263"/>
            </a:xfrm>
            <a:prstGeom prst="line">
              <a:avLst/>
            </a:prstGeom>
            <a:noFill/>
            <a:ln w="12700" cap="flat" cmpd="sng">
              <a:solidFill>
                <a:schemeClr val="dk1">
                  <a:alpha val="100000"/>
                </a:schemeClr>
              </a:solidFill>
              <a:prstDash val="solid"/>
              <a:round/>
              <a:tailEnd type="stealth" w="sm" len="lg"/>
            </a:ln>
          </p:spPr>
        </p:sp>
        <p:sp>
          <p:nvSpPr>
            <p:cNvPr id="1048915" name="直接连接符 1048914"/>
            <p:cNvSpPr/>
            <p:nvPr/>
          </p:nvSpPr>
          <p:spPr>
            <a:xfrm flipH="1">
              <a:off x="1863" y="2969"/>
              <a:ext cx="0" cy="293"/>
            </a:xfrm>
            <a:prstGeom prst="line">
              <a:avLst/>
            </a:prstGeom>
            <a:noFill/>
            <a:ln w="28575" cap="flat" cmpd="sng">
              <a:solidFill>
                <a:srgbClr val="FF0000">
                  <a:alpha val="100000"/>
                </a:srgbClr>
              </a:solidFill>
              <a:prstDash val="solid"/>
              <a:round/>
              <a:tailEnd type="stealth" w="sm" len="lg"/>
            </a:ln>
          </p:spPr>
        </p:sp>
        <p:sp>
          <p:nvSpPr>
            <p:cNvPr id="1048916" name="直接连接符 1048915"/>
            <p:cNvSpPr/>
            <p:nvPr/>
          </p:nvSpPr>
          <p:spPr>
            <a:xfrm flipH="1">
              <a:off x="592" y="2031"/>
              <a:ext cx="249" cy="0"/>
            </a:xfrm>
            <a:prstGeom prst="line">
              <a:avLst/>
            </a:prstGeom>
            <a:noFill/>
            <a:ln w="28575" cap="flat" cmpd="sng">
              <a:solidFill>
                <a:srgbClr val="FF0000">
                  <a:alpha val="100000"/>
                </a:srgbClr>
              </a:solidFill>
              <a:prstDash val="solid"/>
              <a:round/>
              <a:tailEnd type="stealth" w="sm" len="lg"/>
            </a:ln>
          </p:spPr>
        </p:sp>
        <p:sp>
          <p:nvSpPr>
            <p:cNvPr id="1048917" name="TextBox 1048916"/>
            <p:cNvSpPr txBox="1"/>
            <p:nvPr/>
          </p:nvSpPr>
          <p:spPr>
            <a:xfrm>
              <a:off x="528" y="2064"/>
              <a:ext cx="271"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1800" b="0" i="1" baseline="-25000">
                  <a:solidFill>
                    <a:srgbClr val="FF0000"/>
                  </a:solidFill>
                  <a:effectLst>
                    <a:outerShdw blurRad="38100" dist="38100" dir="2700000" algn="tl">
                      <a:srgbClr val="C0C0C0"/>
                    </a:outerShdw>
                  </a:effectLst>
                  <a:latin typeface="Times New Roman" pitchFamily="18" charset="0"/>
                  <a:ea typeface="宋体" pitchFamily="2" charset="-122"/>
                </a:rPr>
                <a:t>A</a:t>
              </a:r>
            </a:p>
          </p:txBody>
        </p:sp>
        <p:sp>
          <p:nvSpPr>
            <p:cNvPr id="1048918" name="TextBox 1048917"/>
            <p:cNvSpPr txBox="1"/>
            <p:nvPr/>
          </p:nvSpPr>
          <p:spPr>
            <a:xfrm>
              <a:off x="1584" y="3072"/>
              <a:ext cx="271"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1800" b="0" i="1" baseline="-25000">
                  <a:solidFill>
                    <a:srgbClr val="FF0000"/>
                  </a:solidFill>
                  <a:effectLst>
                    <a:outerShdw blurRad="38100" dist="38100" dir="2700000" algn="tl">
                      <a:srgbClr val="C0C0C0"/>
                    </a:outerShdw>
                  </a:effectLst>
                  <a:latin typeface="Times New Roman" pitchFamily="18" charset="0"/>
                  <a:ea typeface="宋体" pitchFamily="2" charset="-122"/>
                </a:rPr>
                <a:t>B</a:t>
              </a:r>
            </a:p>
          </p:txBody>
        </p:sp>
        <p:pic>
          <p:nvPicPr>
            <p:cNvPr id="2097227" name="图片 2097226"/>
            <p:cNvPicPr>
              <a:picLocks/>
            </p:cNvPicPr>
            <p:nvPr/>
          </p:nvPicPr>
          <p:blipFill>
            <a:blip r:embed="rId2"/>
            <a:srcRect/>
            <a:stretch>
              <a:fillRect/>
            </a:stretch>
          </p:blipFill>
          <p:spPr>
            <a:xfrm>
              <a:off x="1584" y="1824"/>
              <a:ext cx="208" cy="232"/>
            </a:xfrm>
            <a:prstGeom prst="rect">
              <a:avLst/>
            </a:prstGeom>
            <a:noFill/>
            <a:ln>
              <a:noFill/>
            </a:ln>
            <a:effectLst>
              <a:outerShdw dist="17960" dir="2699999" algn="ctr">
                <a:schemeClr val="dk2">
                  <a:alpha val="100000"/>
                </a:schemeClr>
              </a:outerShdw>
            </a:effectLst>
          </p:spPr>
        </p:pic>
        <p:sp>
          <p:nvSpPr>
            <p:cNvPr id="1048919" name="直接连接符 1048918"/>
            <p:cNvSpPr/>
            <p:nvPr/>
          </p:nvSpPr>
          <p:spPr>
            <a:xfrm flipV="1">
              <a:off x="1554" y="2048"/>
              <a:ext cx="244" cy="261"/>
            </a:xfrm>
            <a:prstGeom prst="line">
              <a:avLst/>
            </a:prstGeom>
            <a:noFill/>
            <a:ln w="28575" cap="flat" cmpd="sng">
              <a:solidFill>
                <a:srgbClr val="FF0000">
                  <a:alpha val="100000"/>
                </a:srgbClr>
              </a:solidFill>
              <a:prstDash val="solid"/>
              <a:round/>
              <a:tailEnd type="stealth" w="sm" len="lg"/>
            </a:ln>
          </p:spPr>
        </p:sp>
        <p:sp>
          <p:nvSpPr>
            <p:cNvPr id="1048920" name="任意多边形 1048919"/>
            <p:cNvSpPr/>
            <p:nvPr/>
          </p:nvSpPr>
          <p:spPr bwMode="auto">
            <a:xfrm>
              <a:off x="1016" y="2853"/>
              <a:ext cx="56" cy="117"/>
            </a:xfrm>
            <a:custGeom>
              <a:avLst/>
              <a:gdLst/>
              <a:ahLst/>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path>
              </a:pathLst>
            </a:custGeom>
            <a:noFill/>
            <a:ln w="12700" cap="flat" cmpd="sng">
              <a:solidFill>
                <a:schemeClr val="dk1">
                  <a:alpha val="100000"/>
                </a:schemeClr>
              </a:solidFill>
              <a:prstDash val="solid"/>
              <a:round/>
            </a:ln>
          </p:spPr>
        </p:sp>
        <p:sp>
          <p:nvSpPr>
            <p:cNvPr id="1048921" name="TextBox 1048920"/>
            <p:cNvSpPr txBox="1"/>
            <p:nvPr/>
          </p:nvSpPr>
          <p:spPr>
            <a:xfrm>
              <a:off x="1056" y="2784"/>
              <a:ext cx="26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θ</a:t>
              </a:r>
            </a:p>
          </p:txBody>
        </p:sp>
        <p:sp>
          <p:nvSpPr>
            <p:cNvPr id="1048922" name="任意多边形 1048921" descr="浅色上对角线"/>
            <p:cNvSpPr/>
            <p:nvPr/>
          </p:nvSpPr>
          <p:spPr bwMode="auto">
            <a:xfrm rot="2615965">
              <a:off x="796" y="2108"/>
              <a:ext cx="940" cy="1012"/>
            </a:xfrm>
            <a:custGeom>
              <a:avLst/>
              <a:gdLst>
                <a:gd name="l" fmla="*/ 5515 w 21600"/>
                <a:gd name="t" fmla="*/ 0 h 21600"/>
                <a:gd name="r" fmla="*/ 16085 w 21600"/>
                <a:gd name="b" fmla="*/ 3564 h 21600"/>
              </a:gdLst>
              <a:ahLst/>
              <a:cxnLst/>
              <a:rect l="l" t="t" r="r" b="b"/>
              <a:pathLst>
                <a:path w="21600" h="21600">
                  <a:moveTo>
                    <a:pt x="8068" y="2967"/>
                  </a:moveTo>
                  <a:cubicBezTo>
                    <a:pt x="8946" y="2661"/>
                    <a:pt x="9869" y="2504"/>
                    <a:pt x="10800" y="2505"/>
                  </a:cubicBezTo>
                  <a:cubicBezTo>
                    <a:pt x="11730" y="2505"/>
                    <a:pt x="12653" y="2661"/>
                    <a:pt x="13531" y="2967"/>
                  </a:cubicBezTo>
                  <a:lnTo>
                    <a:pt x="14356" y="602"/>
                  </a:lnTo>
                  <a:cubicBezTo>
                    <a:pt x="13213" y="203"/>
                    <a:pt x="12010" y="-1"/>
                    <a:pt x="10799" y="0"/>
                  </a:cubicBezTo>
                  <a:cubicBezTo>
                    <a:pt x="9589" y="0"/>
                    <a:pt x="8386" y="203"/>
                    <a:pt x="7243" y="602"/>
                  </a:cubicBezTo>
                  <a:lnTo>
                    <a:pt x="8068" y="2967"/>
                  </a:lnTo>
                </a:path>
              </a:pathLst>
            </a:custGeom>
            <a:pattFill prst="ltUpDiag">
              <a:fgClr>
                <a:schemeClr val="dk2"/>
              </a:fgClr>
              <a:bgClr>
                <a:srgbClr val="DDDDDD"/>
              </a:bgClr>
            </a:pattFill>
            <a:ln w="28575" cap="flat" cmpd="sng">
              <a:solidFill>
                <a:srgbClr val="00FFFF">
                  <a:alpha val="100000"/>
                </a:srgbClr>
              </a:solidFill>
              <a:prstDash val="solid"/>
              <a:miter/>
            </a:ln>
          </p:spPr>
        </p:sp>
        <p:sp>
          <p:nvSpPr>
            <p:cNvPr id="1048923" name="直接连接符 1048922"/>
            <p:cNvSpPr/>
            <p:nvPr/>
          </p:nvSpPr>
          <p:spPr>
            <a:xfrm flipV="1">
              <a:off x="841" y="2196"/>
              <a:ext cx="627" cy="780"/>
            </a:xfrm>
            <a:prstGeom prst="line">
              <a:avLst/>
            </a:prstGeom>
            <a:noFill/>
            <a:ln w="12700" cap="flat" cmpd="sng">
              <a:solidFill>
                <a:schemeClr val="dk1">
                  <a:alpha val="100000"/>
                </a:schemeClr>
              </a:solidFill>
              <a:prstDash val="lgDash"/>
              <a:round/>
            </a:ln>
          </p:spPr>
        </p:sp>
        <p:sp>
          <p:nvSpPr>
            <p:cNvPr id="1048924" name="直接连接符 1048923"/>
            <p:cNvSpPr/>
            <p:nvPr/>
          </p:nvSpPr>
          <p:spPr>
            <a:xfrm flipV="1">
              <a:off x="864" y="2352"/>
              <a:ext cx="838" cy="591"/>
            </a:xfrm>
            <a:prstGeom prst="line">
              <a:avLst/>
            </a:prstGeom>
            <a:noFill/>
            <a:ln w="12700" cap="flat" cmpd="sng">
              <a:solidFill>
                <a:schemeClr val="dk1">
                  <a:alpha val="100000"/>
                </a:schemeClr>
              </a:solidFill>
              <a:prstDash val="lgDash"/>
              <a:round/>
            </a:ln>
          </p:spPr>
        </p:sp>
        <p:sp>
          <p:nvSpPr>
            <p:cNvPr id="1048925" name="任意多边形 1048924"/>
            <p:cNvSpPr/>
            <p:nvPr/>
          </p:nvSpPr>
          <p:spPr bwMode="auto">
            <a:xfrm>
              <a:off x="1009" y="2759"/>
              <a:ext cx="60" cy="70"/>
            </a:xfrm>
            <a:custGeom>
              <a:avLst/>
              <a:gdLst/>
              <a:ahLst/>
              <a:cxnLst/>
              <a:rect l="0" t="0" r="r" b="b"/>
              <a:pathLst>
                <a:path w="20721" h="21600" fill="none">
                  <a:moveTo>
                    <a:pt x="-1" y="0"/>
                  </a:moveTo>
                  <a:cubicBezTo>
                    <a:pt x="9580" y="0"/>
                    <a:pt x="18016" y="6310"/>
                    <a:pt x="20721" y="15501"/>
                  </a:cubicBezTo>
                </a:path>
                <a:path w="20721" h="21600" stroke="0">
                  <a:moveTo>
                    <a:pt x="-1" y="0"/>
                  </a:moveTo>
                  <a:cubicBezTo>
                    <a:pt x="9580" y="0"/>
                    <a:pt x="18016" y="6310"/>
                    <a:pt x="20721" y="15501"/>
                  </a:cubicBezTo>
                  <a:lnTo>
                    <a:pt x="0" y="21600"/>
                  </a:lnTo>
                  <a:lnTo>
                    <a:pt x="-1" y="0"/>
                  </a:lnTo>
                </a:path>
              </a:pathLst>
            </a:custGeom>
            <a:noFill/>
            <a:ln w="12700" cap="flat" cmpd="sng">
              <a:solidFill>
                <a:schemeClr val="dk1">
                  <a:alpha val="100000"/>
                </a:schemeClr>
              </a:solidFill>
              <a:prstDash val="solid"/>
              <a:round/>
            </a:ln>
          </p:spPr>
        </p:sp>
        <p:sp>
          <p:nvSpPr>
            <p:cNvPr id="1048926" name="TextBox 1048925"/>
            <p:cNvSpPr txBox="1"/>
            <p:nvPr/>
          </p:nvSpPr>
          <p:spPr>
            <a:xfrm>
              <a:off x="1008" y="2400"/>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R</a:t>
              </a:r>
            </a:p>
          </p:txBody>
        </p:sp>
        <p:pic>
          <p:nvPicPr>
            <p:cNvPr id="2097228" name="图片 2097227"/>
            <p:cNvPicPr>
              <a:picLocks/>
            </p:cNvPicPr>
            <p:nvPr/>
          </p:nvPicPr>
          <p:blipFill>
            <a:blip r:embed="rId3"/>
            <a:srcRect/>
            <a:stretch>
              <a:fillRect/>
            </a:stretch>
          </p:blipFill>
          <p:spPr>
            <a:xfrm>
              <a:off x="1152" y="2496"/>
              <a:ext cx="192" cy="141"/>
            </a:xfrm>
            <a:prstGeom prst="rect">
              <a:avLst/>
            </a:prstGeom>
            <a:noFill/>
            <a:ln>
              <a:noFill/>
            </a:ln>
          </p:spPr>
        </p:pic>
      </p:grpSp>
      <p:pic>
        <p:nvPicPr>
          <p:cNvPr id="2097229" name="图片 2097228"/>
          <p:cNvPicPr>
            <a:picLocks/>
          </p:cNvPicPr>
          <p:nvPr/>
        </p:nvPicPr>
        <p:blipFill>
          <a:blip r:embed="rId4"/>
          <a:srcRect/>
          <a:stretch>
            <a:fillRect/>
          </a:stretch>
        </p:blipFill>
        <p:spPr>
          <a:xfrm>
            <a:off x="4191000" y="2514600"/>
            <a:ext cx="1066800" cy="419100"/>
          </a:xfrm>
          <a:prstGeom prst="rect">
            <a:avLst/>
          </a:prstGeom>
          <a:noFill/>
          <a:ln>
            <a:noFill/>
          </a:ln>
        </p:spPr>
      </p:pic>
      <p:pic>
        <p:nvPicPr>
          <p:cNvPr id="2097230" name="图片 2097229"/>
          <p:cNvPicPr>
            <a:picLocks/>
          </p:cNvPicPr>
          <p:nvPr/>
        </p:nvPicPr>
        <p:blipFill>
          <a:blip r:embed="rId5"/>
          <a:srcRect/>
          <a:stretch>
            <a:fillRect/>
          </a:stretch>
        </p:blipFill>
        <p:spPr>
          <a:xfrm>
            <a:off x="5715000" y="2514600"/>
            <a:ext cx="2133600" cy="430212"/>
          </a:xfrm>
          <a:prstGeom prst="rect">
            <a:avLst/>
          </a:prstGeom>
          <a:noFill/>
          <a:ln>
            <a:noFill/>
          </a:ln>
        </p:spPr>
      </p:pic>
      <p:pic>
        <p:nvPicPr>
          <p:cNvPr id="2097231" name="图片 2097230"/>
          <p:cNvPicPr>
            <a:picLocks/>
          </p:cNvPicPr>
          <p:nvPr/>
        </p:nvPicPr>
        <p:blipFill>
          <a:blip r:embed="rId6"/>
          <a:srcRect/>
          <a:stretch>
            <a:fillRect/>
          </a:stretch>
        </p:blipFill>
        <p:spPr>
          <a:xfrm>
            <a:off x="5410200" y="3429000"/>
            <a:ext cx="1371600" cy="754062"/>
          </a:xfrm>
          <a:prstGeom prst="rect">
            <a:avLst/>
          </a:prstGeom>
          <a:noFill/>
          <a:ln>
            <a:noFill/>
          </a:ln>
        </p:spPr>
      </p:pic>
      <p:sp>
        <p:nvSpPr>
          <p:cNvPr id="1048927" name="矩形 1048926"/>
          <p:cNvSpPr/>
          <p:nvPr/>
        </p:nvSpPr>
        <p:spPr>
          <a:xfrm>
            <a:off x="685800" y="457200"/>
            <a:ext cx="5010150" cy="5191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800" dirty="0">
                <a:latin typeface="楷体_GB2312" pitchFamily="49" charset="-122"/>
              </a:rPr>
              <a:t>§14.2 </a:t>
            </a:r>
            <a:r>
              <a:rPr lang="zh-CN" altLang="en-US" sz="2800" dirty="0">
                <a:latin typeface="楷体_GB2312" pitchFamily="49" charset="-122"/>
              </a:rPr>
              <a:t>质点系</a:t>
            </a:r>
            <a:r>
              <a:rPr lang="zh-CN" altLang="zh-CN" sz="2800" dirty="0" smtClean="0"/>
              <a:t>的</a:t>
            </a:r>
            <a:r>
              <a:rPr lang="zh-CN" altLang="en-US" sz="2800" dirty="0" smtClean="0"/>
              <a:t>达朗贝尔</a:t>
            </a:r>
            <a:r>
              <a:rPr lang="zh-CN" altLang="zh-CN" sz="2800" dirty="0" smtClean="0"/>
              <a:t>原理</a:t>
            </a:r>
            <a:endParaRPr lang="zh-CN" altLang="zh-CN" sz="2800" dirty="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890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972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972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4890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09723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489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02" grpId="0"/>
      <p:bldP spid="1048903" grpId="0"/>
      <p:bldP spid="104890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8" name="标题 1048927"/>
          <p:cNvSpPr>
            <a:spLocks noGrp="1"/>
          </p:cNvSpPr>
          <p:nvPr>
            <p:ph type="ctrTitle"/>
          </p:nvPr>
        </p:nvSpPr>
        <p:spPr>
          <a:xfrm>
            <a:off x="685800" y="2130425"/>
            <a:ext cx="7772400" cy="1470025"/>
          </a:xfrm>
          <a:prstGeom prst="rect">
            <a:avLst/>
          </a:prstGeom>
          <a:noFill/>
          <a:ln>
            <a:noFill/>
          </a:ln>
        </p:spPr>
        <p:txBody>
          <a:bodyPr lIns="91440" tIns="45720" rIns="91440" bIns="45720" anchor="ctr"/>
          <a:lstStyle>
            <a:lvl1pPr algn="ctr">
              <a:defRPr sz="4400"/>
            </a:lvl1pPr>
          </a:lstStyle>
          <a:p>
            <a:pPr lvl="0" eaLnBrk="1" latinLnBrk="1" hangingPunct="1"/>
            <a:r>
              <a:rPr lang="en-US" altLang="zh-CN">
                <a:latin typeface="楷体_GB2312" pitchFamily="49" charset="-122"/>
              </a:rPr>
              <a:t>§14.3 </a:t>
            </a:r>
            <a:r>
              <a:rPr lang="zh-CN" altLang="en-US">
                <a:latin typeface="楷体_GB2312" pitchFamily="49" charset="-122"/>
              </a:rPr>
              <a:t>刚体</a:t>
            </a:r>
            <a:r>
              <a:rPr lang="zh-CN" altLang="en-US"/>
              <a:t>惯性力系的简化</a:t>
            </a:r>
          </a:p>
        </p:txBody>
      </p:sp>
    </p:spTree>
  </p:cSld>
  <p:clrMapOvr>
    <a:masterClrMapping/>
  </p:clrMapOvr>
  <p:transition>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9" name="TextBox 1048928"/>
          <p:cNvSpPr txBox="1"/>
          <p:nvPr/>
        </p:nvSpPr>
        <p:spPr>
          <a:xfrm>
            <a:off x="825500" y="1085850"/>
            <a:ext cx="5346700" cy="45720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zh-CN" altLang="en-US">
                <a:solidFill>
                  <a:schemeClr val="hlink"/>
                </a:solidFill>
                <a:latin typeface="楷体_GB2312" pitchFamily="49" charset="-122"/>
                <a:ea typeface="Angsana New" pitchFamily="18" charset="-34"/>
              </a:rPr>
              <a:t>空间任意力系向空间内任一点简化</a:t>
            </a:r>
          </a:p>
        </p:txBody>
      </p:sp>
      <p:grpSp>
        <p:nvGrpSpPr>
          <p:cNvPr id="128" name="组合 127"/>
          <p:cNvGrpSpPr/>
          <p:nvPr/>
        </p:nvGrpSpPr>
        <p:grpSpPr>
          <a:xfrm>
            <a:off x="609600" y="1665290"/>
            <a:ext cx="8610600" cy="2012950"/>
            <a:chOff x="479" y="1049"/>
            <a:chExt cx="5328" cy="1268"/>
          </a:xfrm>
        </p:grpSpPr>
        <p:sp>
          <p:nvSpPr>
            <p:cNvPr id="1048930" name="矩形 1048929"/>
            <p:cNvSpPr/>
            <p:nvPr/>
          </p:nvSpPr>
          <p:spPr>
            <a:xfrm>
              <a:off x="479" y="1049"/>
              <a:ext cx="5328" cy="1268"/>
            </a:xfrm>
            <a:prstGeom prst="rect">
              <a:avLst/>
            </a:prstGeom>
            <a:noFill/>
            <a:ln>
              <a:noFill/>
            </a:ln>
          </p:spPr>
          <p:txBody>
            <a:bodyPr lIns="91440" tIns="45720" rIns="91440" bIns="45720" anchor="ctr">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lnSpc>
                  <a:spcPct val="130000"/>
                </a:lnSpc>
                <a:buChar char="•"/>
              </a:pPr>
              <a:r>
                <a:rPr lang="zh-CN" altLang="en-US" dirty="0">
                  <a:solidFill>
                    <a:srgbClr val="000000"/>
                  </a:solidFill>
                  <a:latin typeface="楷体_GB2312" pitchFamily="49" charset="-122"/>
                  <a:ea typeface="Angsana New" pitchFamily="18" charset="-34"/>
                </a:rPr>
                <a:t>空间任意力系向一点简化可得一</a:t>
              </a:r>
              <a:r>
                <a:rPr lang="zh-CN" altLang="en-US" dirty="0">
                  <a:solidFill>
                    <a:srgbClr val="FF0000"/>
                  </a:solidFill>
                  <a:latin typeface="楷体_GB2312" pitchFamily="49" charset="-122"/>
                  <a:ea typeface="Angsana New" pitchFamily="18" charset="-34"/>
                </a:rPr>
                <a:t>力</a:t>
              </a:r>
              <a:r>
                <a:rPr lang="zh-CN" altLang="en-US" dirty="0">
                  <a:solidFill>
                    <a:srgbClr val="000000"/>
                  </a:solidFill>
                  <a:latin typeface="楷体_GB2312" pitchFamily="49" charset="-122"/>
                  <a:ea typeface="Angsana New" pitchFamily="18" charset="-34"/>
                </a:rPr>
                <a:t>和一</a:t>
              </a:r>
              <a:r>
                <a:rPr lang="en-US" altLang="zh-CN" dirty="0" err="1">
                  <a:solidFill>
                    <a:srgbClr val="0000FF"/>
                  </a:solidFill>
                  <a:latin typeface="楷体_GB2312" pitchFamily="49" charset="-122"/>
                  <a:ea typeface="Angsana New" pitchFamily="18" charset="-34"/>
                </a:rPr>
                <a:t>力偶</a:t>
              </a:r>
              <a:endParaRPr lang="en-US" altLang="zh-CN" dirty="0">
                <a:solidFill>
                  <a:srgbClr val="0000FF"/>
                </a:solidFill>
                <a:latin typeface="楷体_GB2312" pitchFamily="49" charset="-122"/>
                <a:ea typeface="Angsana New" pitchFamily="18" charset="-34"/>
              </a:endParaRPr>
            </a:p>
            <a:p>
              <a:pPr lvl="0" eaLnBrk="1" latinLnBrk="1" hangingPunct="1">
                <a:lnSpc>
                  <a:spcPct val="130000"/>
                </a:lnSpc>
                <a:buChar char="•"/>
              </a:pPr>
              <a:r>
                <a:rPr lang="zh-CN" altLang="en-US" dirty="0">
                  <a:solidFill>
                    <a:srgbClr val="000000"/>
                  </a:solidFill>
                  <a:latin typeface="楷体_GB2312" pitchFamily="49" charset="-122"/>
                  <a:ea typeface="Angsana New" pitchFamily="18" charset="-34"/>
                </a:rPr>
                <a:t>这个力等于各力的矢量和，</a:t>
              </a:r>
              <a:r>
                <a:rPr lang="zh-CN" altLang="en-US" dirty="0" smtClean="0">
                  <a:solidFill>
                    <a:srgbClr val="000000"/>
                  </a:solidFill>
                  <a:latin typeface="楷体_GB2312" pitchFamily="49" charset="-122"/>
                  <a:ea typeface="Angsana New" pitchFamily="18" charset="-34"/>
                </a:rPr>
                <a:t>作用线通过简化中心</a:t>
              </a:r>
              <a:r>
                <a:rPr lang="en-US" altLang="zh-CN" dirty="0" smtClean="0">
                  <a:solidFill>
                    <a:srgbClr val="000000"/>
                  </a:solidFill>
                  <a:latin typeface="Times New Roman" pitchFamily="18" charset="0"/>
                  <a:ea typeface="Angsana New" pitchFamily="18" charset="-34"/>
                </a:rPr>
                <a:t>O</a:t>
              </a:r>
              <a:r>
                <a:rPr lang="zh-CN" altLang="en-US" dirty="0" smtClean="0">
                  <a:solidFill>
                    <a:srgbClr val="000000"/>
                  </a:solidFill>
                  <a:latin typeface="楷体_GB2312" pitchFamily="49" charset="-122"/>
                  <a:ea typeface="Angsana New" pitchFamily="18" charset="-34"/>
                </a:rPr>
                <a:t>，</a:t>
              </a:r>
              <a:r>
                <a:rPr lang="zh-CN" altLang="en-US" dirty="0">
                  <a:solidFill>
                    <a:srgbClr val="000000"/>
                  </a:solidFill>
                  <a:latin typeface="楷体_GB2312" pitchFamily="49" charset="-122"/>
                  <a:ea typeface="Angsana New" pitchFamily="18" charset="-34"/>
                </a:rPr>
                <a:t>即为</a:t>
              </a:r>
              <a:r>
                <a:rPr lang="zh-CN" altLang="en-US" dirty="0">
                  <a:solidFill>
                    <a:srgbClr val="FF3300"/>
                  </a:solidFill>
                  <a:latin typeface="楷体_GB2312" pitchFamily="49" charset="-122"/>
                  <a:ea typeface="Angsana New" pitchFamily="18" charset="-34"/>
                </a:rPr>
                <a:t>主矢</a:t>
              </a:r>
              <a:r>
                <a:rPr lang="en-US" altLang="zh-CN" dirty="0">
                  <a:solidFill>
                    <a:srgbClr val="000000"/>
                  </a:solidFill>
                  <a:latin typeface="楷体_GB2312" pitchFamily="49" charset="-122"/>
                  <a:ea typeface="Angsana New" pitchFamily="18" charset="-34"/>
                </a:rPr>
                <a:t>。</a:t>
              </a:r>
            </a:p>
            <a:p>
              <a:pPr lvl="0" eaLnBrk="1" latinLnBrk="1" hangingPunct="1">
                <a:lnSpc>
                  <a:spcPct val="130000"/>
                </a:lnSpc>
                <a:buChar char="•"/>
              </a:pPr>
              <a:r>
                <a:rPr lang="zh-CN" altLang="en-US" dirty="0">
                  <a:solidFill>
                    <a:srgbClr val="000000"/>
                  </a:solidFill>
                  <a:latin typeface="楷体_GB2312" pitchFamily="49" charset="-122"/>
                  <a:ea typeface="Angsana New" pitchFamily="18" charset="-34"/>
                </a:rPr>
                <a:t>这个力偶的矩矢等于各力对于</a:t>
              </a:r>
              <a:r>
                <a:rPr lang="en-US" altLang="zh-CN" dirty="0">
                  <a:solidFill>
                    <a:srgbClr val="000000"/>
                  </a:solidFill>
                  <a:latin typeface="Times New Roman" pitchFamily="18" charset="0"/>
                  <a:ea typeface="Angsana New" pitchFamily="18" charset="-34"/>
                </a:rPr>
                <a:t>O</a:t>
              </a:r>
              <a:r>
                <a:rPr lang="zh-CN" altLang="en-US" dirty="0">
                  <a:solidFill>
                    <a:srgbClr val="000000"/>
                  </a:solidFill>
                  <a:latin typeface="楷体_GB2312" pitchFamily="49" charset="-122"/>
                  <a:ea typeface="Angsana New" pitchFamily="18" charset="-34"/>
                </a:rPr>
                <a:t>点的矩矢的矢量和。即为</a:t>
              </a:r>
              <a:r>
                <a:rPr lang="zh-CN" altLang="en-US" dirty="0">
                  <a:solidFill>
                    <a:srgbClr val="0000FF"/>
                  </a:solidFill>
                  <a:latin typeface="楷体_GB2312" pitchFamily="49" charset="-122"/>
                  <a:ea typeface="Angsana New" pitchFamily="18" charset="-34"/>
                </a:rPr>
                <a:t>主矩</a:t>
              </a:r>
              <a:r>
                <a:rPr lang="zh-CN" altLang="en-US" dirty="0">
                  <a:latin typeface="楷体_GB2312" pitchFamily="49" charset="-122"/>
                  <a:ea typeface="Angsana New" pitchFamily="18" charset="-34"/>
                </a:rPr>
                <a:t>。</a:t>
              </a:r>
              <a:r>
                <a:rPr lang="zh-CN" altLang="en-US" dirty="0">
                  <a:solidFill>
                    <a:srgbClr val="000000"/>
                  </a:solidFill>
                  <a:latin typeface="楷体_GB2312" pitchFamily="49" charset="-122"/>
                  <a:ea typeface="Angsana New" pitchFamily="18" charset="-34"/>
                </a:rPr>
                <a:t>力偶矩矢   应画在简化中心</a:t>
              </a:r>
              <a:r>
                <a:rPr lang="en-US" altLang="zh-CN" dirty="0">
                  <a:solidFill>
                    <a:srgbClr val="000000"/>
                  </a:solidFill>
                  <a:latin typeface="Times New Roman" pitchFamily="18" charset="0"/>
                  <a:ea typeface="Angsana New" pitchFamily="18" charset="-34"/>
                </a:rPr>
                <a:t>O</a:t>
              </a:r>
              <a:r>
                <a:rPr lang="zh-CN" altLang="en-US" dirty="0">
                  <a:solidFill>
                    <a:srgbClr val="000000"/>
                  </a:solidFill>
                  <a:latin typeface="楷体_GB2312" pitchFamily="49" charset="-122"/>
                  <a:ea typeface="Angsana New" pitchFamily="18" charset="-34"/>
                </a:rPr>
                <a:t>点处。</a:t>
              </a:r>
            </a:p>
          </p:txBody>
        </p:sp>
        <p:pic>
          <p:nvPicPr>
            <p:cNvPr id="2097232" name="图片 2097231"/>
            <p:cNvPicPr>
              <a:picLocks/>
            </p:cNvPicPr>
            <p:nvPr/>
          </p:nvPicPr>
          <p:blipFill>
            <a:blip r:embed="rId2"/>
            <a:srcRect/>
            <a:stretch>
              <a:fillRect/>
            </a:stretch>
          </p:blipFill>
          <p:spPr>
            <a:xfrm>
              <a:off x="1296" y="2008"/>
              <a:ext cx="267" cy="265"/>
            </a:xfrm>
            <a:prstGeom prst="rect">
              <a:avLst/>
            </a:prstGeom>
            <a:noFill/>
            <a:ln>
              <a:noFill/>
            </a:ln>
          </p:spPr>
        </p:pic>
      </p:grpSp>
      <p:sp>
        <p:nvSpPr>
          <p:cNvPr id="1048931" name="任意多边形 1048930"/>
          <p:cNvSpPr/>
          <p:nvPr/>
        </p:nvSpPr>
        <p:spPr bwMode="auto">
          <a:xfrm>
            <a:off x="2547937" y="4110037"/>
            <a:ext cx="2460625" cy="2011362"/>
          </a:xfrm>
          <a:custGeom>
            <a:avLst/>
            <a:gdLst>
              <a:gd name="l" fmla="*/ 0 w 1150"/>
              <a:gd name="t" fmla="*/ 0 h 1059"/>
              <a:gd name="r" fmla="*/ 1150 w 1150"/>
              <a:gd name="b" fmla="*/ 1059 h 1059"/>
            </a:gdLst>
            <a:ahLst/>
            <a:cxnLst/>
            <a:rect l="l" t="t" r="r" b="b"/>
            <a:pathLst>
              <a:path w="1150" h="1059">
                <a:moveTo>
                  <a:pt x="67" y="307"/>
                </a:moveTo>
                <a:cubicBezTo>
                  <a:pt x="80" y="220"/>
                  <a:pt x="64" y="192"/>
                  <a:pt x="99" y="147"/>
                </a:cubicBezTo>
                <a:cubicBezTo>
                  <a:pt x="134" y="102"/>
                  <a:pt x="200" y="56"/>
                  <a:pt x="275" y="35"/>
                </a:cubicBezTo>
                <a:cubicBezTo>
                  <a:pt x="350" y="14"/>
                  <a:pt x="451" y="0"/>
                  <a:pt x="547" y="19"/>
                </a:cubicBezTo>
                <a:cubicBezTo>
                  <a:pt x="643" y="38"/>
                  <a:pt x="756" y="82"/>
                  <a:pt x="851" y="147"/>
                </a:cubicBezTo>
                <a:cubicBezTo>
                  <a:pt x="946" y="212"/>
                  <a:pt x="1080" y="300"/>
                  <a:pt x="1115" y="411"/>
                </a:cubicBezTo>
                <a:cubicBezTo>
                  <a:pt x="1150" y="522"/>
                  <a:pt x="1142" y="706"/>
                  <a:pt x="1059" y="811"/>
                </a:cubicBezTo>
                <a:cubicBezTo>
                  <a:pt x="976" y="916"/>
                  <a:pt x="763" y="1027"/>
                  <a:pt x="619" y="1043"/>
                </a:cubicBezTo>
                <a:cubicBezTo>
                  <a:pt x="475" y="1059"/>
                  <a:pt x="295" y="970"/>
                  <a:pt x="195" y="907"/>
                </a:cubicBezTo>
                <a:cubicBezTo>
                  <a:pt x="95" y="844"/>
                  <a:pt x="38" y="763"/>
                  <a:pt x="19" y="667"/>
                </a:cubicBezTo>
                <a:cubicBezTo>
                  <a:pt x="0" y="571"/>
                  <a:pt x="54" y="394"/>
                  <a:pt x="67" y="307"/>
                </a:cubicBezTo>
              </a:path>
            </a:pathLst>
          </a:custGeom>
          <a:noFill/>
          <a:ln w="28575" cap="flat" cmpd="sng">
            <a:solidFill>
              <a:schemeClr val="accent2">
                <a:alpha val="100000"/>
              </a:schemeClr>
            </a:solidFill>
            <a:prstDash val="solid"/>
            <a:round/>
          </a:ln>
        </p:spPr>
      </p:sp>
      <p:sp>
        <p:nvSpPr>
          <p:cNvPr id="1048932" name="椭圆 1048931"/>
          <p:cNvSpPr/>
          <p:nvPr/>
        </p:nvSpPr>
        <p:spPr>
          <a:xfrm>
            <a:off x="3835400" y="5334000"/>
            <a:ext cx="88900" cy="88900"/>
          </a:xfrm>
          <a:prstGeom prst="ellipse">
            <a:avLst/>
          </a:prstGeom>
          <a:solidFill>
            <a:schemeClr val="accent1"/>
          </a:solidFill>
          <a:ln w="9525"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933" name="直接连接符 1048932"/>
          <p:cNvSpPr/>
          <p:nvPr/>
        </p:nvSpPr>
        <p:spPr>
          <a:xfrm flipV="1">
            <a:off x="4102100" y="4406900"/>
            <a:ext cx="774700" cy="469900"/>
          </a:xfrm>
          <a:prstGeom prst="line">
            <a:avLst/>
          </a:prstGeom>
          <a:noFill/>
          <a:ln w="28575" cap="flat" cmpd="sng">
            <a:solidFill>
              <a:srgbClr val="FF3300">
                <a:alpha val="100000"/>
              </a:srgbClr>
            </a:solidFill>
            <a:prstDash val="solid"/>
            <a:round/>
            <a:tailEnd type="triangle" w="med" len="med"/>
          </a:ln>
        </p:spPr>
      </p:sp>
      <p:sp>
        <p:nvSpPr>
          <p:cNvPr id="1048934" name="直接连接符 1048933"/>
          <p:cNvSpPr/>
          <p:nvPr/>
        </p:nvSpPr>
        <p:spPr>
          <a:xfrm flipH="1" flipV="1">
            <a:off x="2755900" y="4470400"/>
            <a:ext cx="876300" cy="241300"/>
          </a:xfrm>
          <a:prstGeom prst="line">
            <a:avLst/>
          </a:prstGeom>
          <a:noFill/>
          <a:ln w="28575" cap="flat" cmpd="sng">
            <a:solidFill>
              <a:srgbClr val="FF3300">
                <a:alpha val="100000"/>
              </a:srgbClr>
            </a:solidFill>
            <a:prstDash val="solid"/>
            <a:round/>
            <a:tailEnd type="triangle" w="med" len="med"/>
          </a:ln>
        </p:spPr>
      </p:sp>
      <p:sp>
        <p:nvSpPr>
          <p:cNvPr id="1048935" name="直接连接符 1048934"/>
          <p:cNvSpPr/>
          <p:nvPr/>
        </p:nvSpPr>
        <p:spPr>
          <a:xfrm>
            <a:off x="3632200" y="5740400"/>
            <a:ext cx="431800" cy="698500"/>
          </a:xfrm>
          <a:prstGeom prst="line">
            <a:avLst/>
          </a:prstGeom>
          <a:noFill/>
          <a:ln w="28575" cap="flat" cmpd="sng">
            <a:solidFill>
              <a:srgbClr val="FF3300">
                <a:alpha val="100000"/>
              </a:srgbClr>
            </a:solidFill>
            <a:prstDash val="solid"/>
            <a:round/>
            <a:tailEnd type="triangle" w="med" len="med"/>
          </a:ln>
        </p:spPr>
      </p:sp>
      <p:pic>
        <p:nvPicPr>
          <p:cNvPr id="2097233" name="图片 2097232"/>
          <p:cNvPicPr>
            <a:picLocks/>
          </p:cNvPicPr>
          <p:nvPr/>
        </p:nvPicPr>
        <p:blipFill>
          <a:blip r:embed="rId3"/>
          <a:srcRect/>
          <a:stretch>
            <a:fillRect/>
          </a:stretch>
        </p:blipFill>
        <p:spPr>
          <a:xfrm>
            <a:off x="4930775" y="4213225"/>
            <a:ext cx="260350" cy="381000"/>
          </a:xfrm>
          <a:prstGeom prst="rect">
            <a:avLst/>
          </a:prstGeom>
          <a:noFill/>
          <a:ln>
            <a:noFill/>
          </a:ln>
        </p:spPr>
      </p:pic>
      <p:pic>
        <p:nvPicPr>
          <p:cNvPr id="2097234" name="图片 2097233"/>
          <p:cNvPicPr>
            <a:picLocks/>
          </p:cNvPicPr>
          <p:nvPr/>
        </p:nvPicPr>
        <p:blipFill>
          <a:blip r:embed="rId4"/>
          <a:srcRect/>
          <a:stretch>
            <a:fillRect/>
          </a:stretch>
        </p:blipFill>
        <p:spPr>
          <a:xfrm>
            <a:off x="3054350" y="4162425"/>
            <a:ext cx="279400" cy="381000"/>
          </a:xfrm>
          <a:prstGeom prst="rect">
            <a:avLst/>
          </a:prstGeom>
          <a:noFill/>
          <a:ln>
            <a:noFill/>
          </a:ln>
        </p:spPr>
      </p:pic>
      <p:pic>
        <p:nvPicPr>
          <p:cNvPr id="2097235" name="图片 2097234"/>
          <p:cNvPicPr>
            <a:picLocks/>
          </p:cNvPicPr>
          <p:nvPr/>
        </p:nvPicPr>
        <p:blipFill>
          <a:blip r:embed="rId5"/>
          <a:srcRect/>
          <a:stretch>
            <a:fillRect/>
          </a:stretch>
        </p:blipFill>
        <p:spPr>
          <a:xfrm>
            <a:off x="3562350" y="6130925"/>
            <a:ext cx="280987" cy="382587"/>
          </a:xfrm>
          <a:prstGeom prst="rect">
            <a:avLst/>
          </a:prstGeom>
          <a:noFill/>
          <a:ln>
            <a:noFill/>
          </a:ln>
        </p:spPr>
      </p:pic>
      <p:pic>
        <p:nvPicPr>
          <p:cNvPr id="2097236" name="图片 2097235"/>
          <p:cNvPicPr>
            <a:picLocks/>
          </p:cNvPicPr>
          <p:nvPr/>
        </p:nvPicPr>
        <p:blipFill>
          <a:blip r:embed="rId6"/>
          <a:srcRect/>
          <a:stretch>
            <a:fillRect/>
          </a:stretch>
        </p:blipFill>
        <p:spPr>
          <a:xfrm>
            <a:off x="3975100" y="5367337"/>
            <a:ext cx="239712" cy="282575"/>
          </a:xfrm>
          <a:prstGeom prst="rect">
            <a:avLst/>
          </a:prstGeom>
          <a:noFill/>
          <a:ln>
            <a:noFill/>
          </a:ln>
        </p:spPr>
      </p:pic>
      <p:pic>
        <p:nvPicPr>
          <p:cNvPr id="2097237" name="图片 2097236"/>
          <p:cNvPicPr>
            <a:picLocks/>
          </p:cNvPicPr>
          <p:nvPr/>
        </p:nvPicPr>
        <p:blipFill>
          <a:blip r:embed="rId7"/>
          <a:srcRect/>
          <a:stretch>
            <a:fillRect/>
          </a:stretch>
        </p:blipFill>
        <p:spPr>
          <a:xfrm>
            <a:off x="4441825" y="4970462"/>
            <a:ext cx="300037" cy="441325"/>
          </a:xfrm>
          <a:prstGeom prst="rect">
            <a:avLst/>
          </a:prstGeom>
          <a:noFill/>
          <a:ln>
            <a:noFill/>
          </a:ln>
        </p:spPr>
      </p:pic>
      <p:grpSp>
        <p:nvGrpSpPr>
          <p:cNvPr id="129" name="组合 128"/>
          <p:cNvGrpSpPr/>
          <p:nvPr/>
        </p:nvGrpSpPr>
        <p:grpSpPr>
          <a:xfrm>
            <a:off x="3565525" y="4133850"/>
            <a:ext cx="307975" cy="1212850"/>
            <a:chOff x="2246" y="2604"/>
            <a:chExt cx="194" cy="764"/>
          </a:xfrm>
        </p:grpSpPr>
        <p:sp>
          <p:nvSpPr>
            <p:cNvPr id="1048936" name="直接连接符 1048935"/>
            <p:cNvSpPr/>
            <p:nvPr/>
          </p:nvSpPr>
          <p:spPr>
            <a:xfrm flipH="1" flipV="1">
              <a:off x="2328" y="2800"/>
              <a:ext cx="112" cy="568"/>
            </a:xfrm>
            <a:prstGeom prst="line">
              <a:avLst/>
            </a:prstGeom>
            <a:noFill/>
            <a:ln w="28575" cap="flat" cmpd="sng">
              <a:solidFill>
                <a:schemeClr val="accent2">
                  <a:alpha val="100000"/>
                </a:schemeClr>
              </a:solidFill>
              <a:prstDash val="solid"/>
              <a:round/>
              <a:tailEnd type="triangle" w="med" len="med"/>
            </a:ln>
          </p:spPr>
        </p:sp>
        <p:pic>
          <p:nvPicPr>
            <p:cNvPr id="2097238" name="图片 2097237"/>
            <p:cNvPicPr>
              <a:picLocks/>
            </p:cNvPicPr>
            <p:nvPr/>
          </p:nvPicPr>
          <p:blipFill>
            <a:blip r:embed="rId8"/>
            <a:srcRect/>
            <a:stretch>
              <a:fillRect/>
            </a:stretch>
          </p:blipFill>
          <p:spPr>
            <a:xfrm>
              <a:off x="2246" y="2604"/>
              <a:ext cx="189" cy="228"/>
            </a:xfrm>
            <a:prstGeom prst="rect">
              <a:avLst/>
            </a:prstGeom>
            <a:noFill/>
            <a:ln>
              <a:noFill/>
            </a:ln>
          </p:spPr>
        </p:pic>
      </p:grpSp>
      <p:pic>
        <p:nvPicPr>
          <p:cNvPr id="2097239" name="图片 2097238"/>
          <p:cNvPicPr>
            <a:picLocks/>
          </p:cNvPicPr>
          <p:nvPr/>
        </p:nvPicPr>
        <p:blipFill>
          <a:blip r:embed="rId9"/>
          <a:srcRect/>
          <a:stretch>
            <a:fillRect/>
          </a:stretch>
        </p:blipFill>
        <p:spPr>
          <a:xfrm>
            <a:off x="2986087" y="5135562"/>
            <a:ext cx="339725" cy="441325"/>
          </a:xfrm>
          <a:prstGeom prst="rect">
            <a:avLst/>
          </a:prstGeom>
          <a:noFill/>
          <a:ln>
            <a:noFill/>
          </a:ln>
        </p:spPr>
      </p:pic>
      <p:grpSp>
        <p:nvGrpSpPr>
          <p:cNvPr id="130" name="组合 129"/>
          <p:cNvGrpSpPr/>
          <p:nvPr/>
        </p:nvGrpSpPr>
        <p:grpSpPr>
          <a:xfrm>
            <a:off x="2627312" y="5372100"/>
            <a:ext cx="1246187" cy="862012"/>
            <a:chOff x="1655" y="3384"/>
            <a:chExt cx="785" cy="543"/>
          </a:xfrm>
        </p:grpSpPr>
        <p:sp>
          <p:nvSpPr>
            <p:cNvPr id="1048937" name="直接连接符 1048936"/>
            <p:cNvSpPr/>
            <p:nvPr/>
          </p:nvSpPr>
          <p:spPr>
            <a:xfrm flipH="1">
              <a:off x="1872" y="3384"/>
              <a:ext cx="568" cy="400"/>
            </a:xfrm>
            <a:prstGeom prst="line">
              <a:avLst/>
            </a:prstGeom>
            <a:noFill/>
            <a:ln w="28575" cap="flat" cmpd="sng">
              <a:solidFill>
                <a:schemeClr val="accent2">
                  <a:alpha val="100000"/>
                </a:schemeClr>
              </a:solidFill>
              <a:prstDash val="solid"/>
              <a:round/>
              <a:tailEnd type="triangle" w="med" len="med"/>
            </a:ln>
          </p:spPr>
        </p:sp>
        <p:pic>
          <p:nvPicPr>
            <p:cNvPr id="2097240" name="图片 2097239"/>
            <p:cNvPicPr>
              <a:picLocks/>
            </p:cNvPicPr>
            <p:nvPr/>
          </p:nvPicPr>
          <p:blipFill>
            <a:blip r:embed="rId10"/>
            <a:srcRect/>
            <a:stretch>
              <a:fillRect/>
            </a:stretch>
          </p:blipFill>
          <p:spPr>
            <a:xfrm>
              <a:off x="1655" y="3700"/>
              <a:ext cx="201" cy="227"/>
            </a:xfrm>
            <a:prstGeom prst="rect">
              <a:avLst/>
            </a:prstGeom>
            <a:noFill/>
            <a:ln>
              <a:noFill/>
            </a:ln>
          </p:spPr>
        </p:pic>
      </p:grpSp>
      <p:grpSp>
        <p:nvGrpSpPr>
          <p:cNvPr id="131" name="组合 130"/>
          <p:cNvGrpSpPr/>
          <p:nvPr/>
        </p:nvGrpSpPr>
        <p:grpSpPr>
          <a:xfrm>
            <a:off x="3886200" y="5359400"/>
            <a:ext cx="1198562" cy="622300"/>
            <a:chOff x="2448" y="3376"/>
            <a:chExt cx="755" cy="392"/>
          </a:xfrm>
        </p:grpSpPr>
        <p:sp>
          <p:nvSpPr>
            <p:cNvPr id="1048938" name="直接连接符 1048937"/>
            <p:cNvSpPr/>
            <p:nvPr/>
          </p:nvSpPr>
          <p:spPr>
            <a:xfrm>
              <a:off x="2448" y="3376"/>
              <a:ext cx="664" cy="192"/>
            </a:xfrm>
            <a:prstGeom prst="line">
              <a:avLst/>
            </a:prstGeom>
            <a:noFill/>
            <a:ln w="28575" cap="flat" cmpd="sng">
              <a:solidFill>
                <a:schemeClr val="accent2">
                  <a:alpha val="100000"/>
                </a:schemeClr>
              </a:solidFill>
              <a:prstDash val="solid"/>
              <a:round/>
              <a:tailEnd type="triangle" w="med" len="med"/>
            </a:ln>
          </p:spPr>
        </p:sp>
        <p:pic>
          <p:nvPicPr>
            <p:cNvPr id="2097241" name="图片 2097240"/>
            <p:cNvPicPr>
              <a:picLocks/>
            </p:cNvPicPr>
            <p:nvPr/>
          </p:nvPicPr>
          <p:blipFill>
            <a:blip r:embed="rId11"/>
            <a:srcRect/>
            <a:stretch>
              <a:fillRect/>
            </a:stretch>
          </p:blipFill>
          <p:spPr>
            <a:xfrm>
              <a:off x="3014" y="3540"/>
              <a:ext cx="189" cy="228"/>
            </a:xfrm>
            <a:prstGeom prst="rect">
              <a:avLst/>
            </a:prstGeom>
            <a:noFill/>
            <a:ln>
              <a:noFill/>
            </a:ln>
          </p:spPr>
        </p:pic>
      </p:grpSp>
      <p:pic>
        <p:nvPicPr>
          <p:cNvPr id="2097242" name="图片 2097241"/>
          <p:cNvPicPr>
            <a:picLocks/>
          </p:cNvPicPr>
          <p:nvPr/>
        </p:nvPicPr>
        <p:blipFill>
          <a:blip r:embed="rId12"/>
          <a:srcRect/>
          <a:stretch>
            <a:fillRect/>
          </a:stretch>
        </p:blipFill>
        <p:spPr>
          <a:xfrm>
            <a:off x="4254500" y="5503862"/>
            <a:ext cx="320675" cy="442912"/>
          </a:xfrm>
          <a:prstGeom prst="rect">
            <a:avLst/>
          </a:prstGeom>
          <a:noFill/>
          <a:ln>
            <a:noFill/>
          </a:ln>
        </p:spPr>
      </p:pic>
      <p:pic>
        <p:nvPicPr>
          <p:cNvPr id="2097243" name="图片 2097242"/>
          <p:cNvPicPr>
            <a:picLocks/>
          </p:cNvPicPr>
          <p:nvPr/>
        </p:nvPicPr>
        <p:blipFill>
          <a:blip r:embed="rId13"/>
          <a:srcRect/>
          <a:stretch>
            <a:fillRect/>
          </a:stretch>
        </p:blipFill>
        <p:spPr>
          <a:xfrm>
            <a:off x="6146800" y="4711700"/>
            <a:ext cx="1741487" cy="401637"/>
          </a:xfrm>
          <a:prstGeom prst="rect">
            <a:avLst/>
          </a:prstGeom>
          <a:noFill/>
          <a:ln>
            <a:noFill/>
          </a:ln>
        </p:spPr>
      </p:pic>
      <p:pic>
        <p:nvPicPr>
          <p:cNvPr id="2097244" name="图片 2097243"/>
          <p:cNvPicPr>
            <a:picLocks/>
          </p:cNvPicPr>
          <p:nvPr/>
        </p:nvPicPr>
        <p:blipFill>
          <a:blip r:embed="rId14"/>
          <a:srcRect/>
          <a:stretch>
            <a:fillRect/>
          </a:stretch>
        </p:blipFill>
        <p:spPr>
          <a:xfrm>
            <a:off x="6161087" y="5321300"/>
            <a:ext cx="2322512" cy="400050"/>
          </a:xfrm>
          <a:prstGeom prst="rect">
            <a:avLst/>
          </a:prstGeom>
          <a:noFill/>
          <a:ln>
            <a:noFill/>
          </a:ln>
        </p:spPr>
      </p:pic>
      <p:sp>
        <p:nvSpPr>
          <p:cNvPr id="1048939" name="TextBox 1048938"/>
          <p:cNvSpPr txBox="1"/>
          <p:nvPr/>
        </p:nvSpPr>
        <p:spPr>
          <a:xfrm>
            <a:off x="5308600" y="4641850"/>
            <a:ext cx="800100" cy="45720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zh-CN" altLang="en-US">
                <a:solidFill>
                  <a:srgbClr val="FF0000"/>
                </a:solidFill>
                <a:latin typeface="楷体_GB2312" pitchFamily="49" charset="-122"/>
                <a:ea typeface="Angsana New" pitchFamily="18" charset="-34"/>
              </a:rPr>
              <a:t>主矢</a:t>
            </a:r>
          </a:p>
        </p:txBody>
      </p:sp>
      <p:sp>
        <p:nvSpPr>
          <p:cNvPr id="1048940" name="TextBox 1048939"/>
          <p:cNvSpPr txBox="1"/>
          <p:nvPr/>
        </p:nvSpPr>
        <p:spPr>
          <a:xfrm>
            <a:off x="5346700" y="5251450"/>
            <a:ext cx="800100" cy="45720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zh-CN" altLang="en-US">
                <a:solidFill>
                  <a:srgbClr val="FF0000"/>
                </a:solidFill>
                <a:latin typeface="楷体_GB2312" pitchFamily="49" charset="-122"/>
                <a:ea typeface="Angsana New" pitchFamily="18" charset="-34"/>
              </a:rPr>
              <a:t>主矩</a:t>
            </a:r>
          </a:p>
        </p:txBody>
      </p:sp>
      <p:grpSp>
        <p:nvGrpSpPr>
          <p:cNvPr id="132" name="组合 131"/>
          <p:cNvGrpSpPr/>
          <p:nvPr/>
        </p:nvGrpSpPr>
        <p:grpSpPr>
          <a:xfrm>
            <a:off x="3886200" y="4191000"/>
            <a:ext cx="1149350" cy="1143000"/>
            <a:chOff x="3600" y="2064"/>
            <a:chExt cx="724" cy="720"/>
          </a:xfrm>
        </p:grpSpPr>
        <p:sp>
          <p:nvSpPr>
            <p:cNvPr id="1048941" name="直接连接符 1048940"/>
            <p:cNvSpPr/>
            <p:nvPr/>
          </p:nvSpPr>
          <p:spPr>
            <a:xfrm flipV="1">
              <a:off x="3600" y="2160"/>
              <a:ext cx="384" cy="624"/>
            </a:xfrm>
            <a:prstGeom prst="line">
              <a:avLst/>
            </a:prstGeom>
            <a:noFill/>
            <a:ln w="57150" cap="flat" cmpd="sng">
              <a:solidFill>
                <a:srgbClr val="FF0000">
                  <a:alpha val="100000"/>
                </a:srgbClr>
              </a:solidFill>
              <a:prstDash val="solid"/>
              <a:round/>
              <a:tailEnd type="stealth" w="med" len="med"/>
            </a:ln>
          </p:spPr>
        </p:sp>
        <p:pic>
          <p:nvPicPr>
            <p:cNvPr id="2097245" name="图片 2097244"/>
            <p:cNvPicPr>
              <a:picLocks/>
            </p:cNvPicPr>
            <p:nvPr/>
          </p:nvPicPr>
          <p:blipFill>
            <a:blip r:embed="rId15"/>
            <a:srcRect/>
            <a:stretch>
              <a:fillRect/>
            </a:stretch>
          </p:blipFill>
          <p:spPr>
            <a:xfrm>
              <a:off x="4032" y="2064"/>
              <a:ext cx="292" cy="292"/>
            </a:xfrm>
            <a:prstGeom prst="rect">
              <a:avLst/>
            </a:prstGeom>
            <a:noFill/>
            <a:ln>
              <a:noFill/>
            </a:ln>
          </p:spPr>
        </p:pic>
      </p:grpSp>
      <p:grpSp>
        <p:nvGrpSpPr>
          <p:cNvPr id="133" name="组合 132"/>
          <p:cNvGrpSpPr/>
          <p:nvPr/>
        </p:nvGrpSpPr>
        <p:grpSpPr>
          <a:xfrm>
            <a:off x="2667000" y="4495800"/>
            <a:ext cx="1143000" cy="838200"/>
            <a:chOff x="4032" y="2304"/>
            <a:chExt cx="720" cy="528"/>
          </a:xfrm>
        </p:grpSpPr>
        <p:sp>
          <p:nvSpPr>
            <p:cNvPr id="1048942" name="直接连接符 1048941"/>
            <p:cNvSpPr/>
            <p:nvPr/>
          </p:nvSpPr>
          <p:spPr>
            <a:xfrm flipH="1" flipV="1">
              <a:off x="4320" y="2304"/>
              <a:ext cx="432" cy="528"/>
            </a:xfrm>
            <a:prstGeom prst="line">
              <a:avLst/>
            </a:prstGeom>
            <a:noFill/>
            <a:ln w="57150" cap="flat" cmpd="sng">
              <a:solidFill>
                <a:schemeClr val="accent2">
                  <a:alpha val="100000"/>
                </a:schemeClr>
              </a:solidFill>
              <a:prstDash val="solid"/>
              <a:round/>
              <a:tailEnd type="stealth" w="med" len="med"/>
            </a:ln>
          </p:spPr>
        </p:sp>
        <p:pic>
          <p:nvPicPr>
            <p:cNvPr id="2097246" name="图片 2097245"/>
            <p:cNvPicPr>
              <a:picLocks/>
            </p:cNvPicPr>
            <p:nvPr/>
          </p:nvPicPr>
          <p:blipFill>
            <a:blip r:embed="rId16"/>
            <a:srcRect/>
            <a:stretch>
              <a:fillRect/>
            </a:stretch>
          </p:blipFill>
          <p:spPr>
            <a:xfrm>
              <a:off x="4032" y="2448"/>
              <a:ext cx="409" cy="370"/>
            </a:xfrm>
            <a:prstGeom prst="rect">
              <a:avLst/>
            </a:prstGeom>
            <a:noFill/>
            <a:ln>
              <a:noFill/>
            </a:ln>
          </p:spPr>
        </p:pic>
      </p:grpSp>
      <p:sp>
        <p:nvSpPr>
          <p:cNvPr id="1048943" name="TextBox 1048942"/>
          <p:cNvSpPr txBox="1"/>
          <p:nvPr/>
        </p:nvSpPr>
        <p:spPr>
          <a:xfrm>
            <a:off x="762000" y="457200"/>
            <a:ext cx="1981200" cy="58420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3200">
                <a:solidFill>
                  <a:srgbClr val="FF0000"/>
                </a:solidFill>
                <a:latin typeface="华文隶书" pitchFamily="2" charset="-122"/>
                <a:ea typeface="华文隶书" pitchFamily="2" charset="-122"/>
              </a:rPr>
              <a:t>知识回顾</a:t>
            </a: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9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4893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489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9723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489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9723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489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9723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4893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097236"/>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0" presetClass="path" presetSubtype="0" accel="50000" decel="50000" fill="hold" nodeType="clickEffect">
                                  <p:stCondLst>
                                    <p:cond delay="0"/>
                                  </p:stCondLst>
                                  <p:childTnLst>
                                    <p:animMotion origin="layout" path="M -0.00069 0.00093 L -0.0243 0.07315" pathEditMode="relative" rAng="0" ptsTypes="AA">
                                      <p:cBhvr>
                                        <p:cTn id="40" dur="5000" fill="hold"/>
                                        <p:tgtEl>
                                          <p:spTgt spid="1048933"/>
                                        </p:tgtEl>
                                        <p:attrNameLst>
                                          <p:attrName>ppt_x</p:attrName>
                                          <p:attrName>ppt_y</p:attrName>
                                        </p:attrNameLst>
                                      </p:cBhvr>
                                      <p:rCtr x="0" y="0"/>
                                    </p:animMotion>
                                  </p:childTnLst>
                                </p:cTn>
                              </p:par>
                              <p:par>
                                <p:cTn id="41" presetID="10" presetClass="exit" presetSubtype="0" fill="hold" nodeType="withEffect">
                                  <p:stCondLst>
                                    <p:cond delay="0"/>
                                  </p:stCondLst>
                                  <p:childTnLst>
                                    <p:animEffect transition="out" filter="fade">
                                      <p:cBhvr>
                                        <p:cTn id="42" dur="2000"/>
                                        <p:tgtEl>
                                          <p:spTgt spid="2097233"/>
                                        </p:tgtEl>
                                      </p:cBhvr>
                                    </p:animEffect>
                                    <p:set>
                                      <p:cBhvr>
                                        <p:cTn id="43" dur="1" fill="hold">
                                          <p:stCondLst>
                                            <p:cond delay="1999"/>
                                          </p:stCondLst>
                                        </p:cTn>
                                        <p:tgtEl>
                                          <p:spTgt spid="2097233"/>
                                        </p:tgtEl>
                                        <p:attrNameLst>
                                          <p:attrName>style.visibility</p:attrName>
                                        </p:attrNameLst>
                                      </p:cBhvr>
                                      <p:to>
                                        <p:strVal val="hidden"/>
                                      </p:to>
                                    </p:set>
                                  </p:childTnLst>
                                </p:cTn>
                              </p:par>
                            </p:childTnLst>
                          </p:cTn>
                        </p:par>
                        <p:par>
                          <p:cTn id="44" fill="hold" nodeType="afterGroup">
                            <p:stCondLst>
                              <p:cond delay="5000"/>
                            </p:stCondLst>
                            <p:childTnLst>
                              <p:par>
                                <p:cTn id="45" presetID="1" presetClass="entr" presetSubtype="0" fill="hold" nodeType="afterEffect">
                                  <p:stCondLst>
                                    <p:cond delay="0"/>
                                  </p:stCondLst>
                                  <p:childTnLst>
                                    <p:set>
                                      <p:cBhvr>
                                        <p:cTn id="46" dur="1" fill="hold">
                                          <p:stCondLst>
                                            <p:cond delay="0"/>
                                          </p:stCondLst>
                                        </p:cTn>
                                        <p:tgtEl>
                                          <p:spTgt spid="20972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9"/>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0" presetClass="path" presetSubtype="0" accel="50000" decel="50000" fill="hold" nodeType="clickEffect">
                                  <p:stCondLst>
                                    <p:cond delay="0"/>
                                  </p:stCondLst>
                                  <p:childTnLst>
                                    <p:animMotion origin="layout" path="M 0.00347 0.00463 L 0.02986 0.09723" pathEditMode="relative" rAng="0" ptsTypes="AA">
                                      <p:cBhvr>
                                        <p:cTn id="52" dur="5000" fill="hold"/>
                                        <p:tgtEl>
                                          <p:spTgt spid="1048934"/>
                                        </p:tgtEl>
                                        <p:attrNameLst>
                                          <p:attrName>ppt_x</p:attrName>
                                          <p:attrName>ppt_y</p:attrName>
                                        </p:attrNameLst>
                                      </p:cBhvr>
                                      <p:rCtr x="0" y="0"/>
                                    </p:animMotion>
                                  </p:childTnLst>
                                </p:cTn>
                              </p:par>
                              <p:par>
                                <p:cTn id="53" presetID="10" presetClass="exit" presetSubtype="0" fill="hold" nodeType="withEffect">
                                  <p:stCondLst>
                                    <p:cond delay="0"/>
                                  </p:stCondLst>
                                  <p:childTnLst>
                                    <p:animEffect transition="out" filter="fade">
                                      <p:cBhvr>
                                        <p:cTn id="54" dur="2000"/>
                                        <p:tgtEl>
                                          <p:spTgt spid="2097234"/>
                                        </p:tgtEl>
                                      </p:cBhvr>
                                    </p:animEffect>
                                    <p:set>
                                      <p:cBhvr>
                                        <p:cTn id="55" dur="1" fill="hold">
                                          <p:stCondLst>
                                            <p:cond delay="1999"/>
                                          </p:stCondLst>
                                        </p:cTn>
                                        <p:tgtEl>
                                          <p:spTgt spid="2097234"/>
                                        </p:tgtEl>
                                        <p:attrNameLst>
                                          <p:attrName>style.visibility</p:attrName>
                                        </p:attrNameLst>
                                      </p:cBhvr>
                                      <p:to>
                                        <p:strVal val="hidden"/>
                                      </p:to>
                                    </p:set>
                                  </p:childTnLst>
                                </p:cTn>
                              </p:par>
                            </p:childTnLst>
                          </p:cTn>
                        </p:par>
                        <p:par>
                          <p:cTn id="56" fill="hold" nodeType="afterGroup">
                            <p:stCondLst>
                              <p:cond delay="5000"/>
                            </p:stCondLst>
                            <p:childTnLst>
                              <p:par>
                                <p:cTn id="57" presetID="1" presetClass="entr" presetSubtype="0" fill="hold" nodeType="afterEffect">
                                  <p:stCondLst>
                                    <p:cond delay="0"/>
                                  </p:stCondLst>
                                  <p:childTnLst>
                                    <p:set>
                                      <p:cBhvr>
                                        <p:cTn id="58" dur="1" fill="hold">
                                          <p:stCondLst>
                                            <p:cond delay="0"/>
                                          </p:stCondLst>
                                        </p:cTn>
                                        <p:tgtEl>
                                          <p:spTgt spid="209723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97239"/>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0" presetClass="path" presetSubtype="0" accel="50000" decel="50000" fill="hold" nodeType="clickEffect">
                                  <p:stCondLst>
                                    <p:cond delay="0"/>
                                  </p:stCondLst>
                                  <p:childTnLst>
                                    <p:animMotion origin="layout" path="M -3.33333E-6 -3.33333E-6 L 0.02639 -0.0537" pathEditMode="relative" rAng="0" ptsTypes="AA">
                                      <p:cBhvr>
                                        <p:cTn id="66" dur="5000" fill="hold"/>
                                        <p:tgtEl>
                                          <p:spTgt spid="1048935"/>
                                        </p:tgtEl>
                                        <p:attrNameLst>
                                          <p:attrName>ppt_x</p:attrName>
                                          <p:attrName>ppt_y</p:attrName>
                                        </p:attrNameLst>
                                      </p:cBhvr>
                                      <p:rCtr x="0" y="0"/>
                                    </p:animMotion>
                                  </p:childTnLst>
                                </p:cTn>
                              </p:par>
                              <p:par>
                                <p:cTn id="67" presetID="10" presetClass="exit" presetSubtype="0" fill="hold" nodeType="withEffect">
                                  <p:stCondLst>
                                    <p:cond delay="0"/>
                                  </p:stCondLst>
                                  <p:childTnLst>
                                    <p:animEffect transition="out" filter="fade">
                                      <p:cBhvr>
                                        <p:cTn id="68" dur="2000"/>
                                        <p:tgtEl>
                                          <p:spTgt spid="2097235"/>
                                        </p:tgtEl>
                                      </p:cBhvr>
                                    </p:animEffect>
                                    <p:set>
                                      <p:cBhvr>
                                        <p:cTn id="69" dur="1" fill="hold">
                                          <p:stCondLst>
                                            <p:cond delay="1999"/>
                                          </p:stCondLst>
                                        </p:cTn>
                                        <p:tgtEl>
                                          <p:spTgt spid="2097235"/>
                                        </p:tgtEl>
                                        <p:attrNameLst>
                                          <p:attrName>style.visibility</p:attrName>
                                        </p:attrNameLst>
                                      </p:cBhvr>
                                      <p:to>
                                        <p:strVal val="hidden"/>
                                      </p:to>
                                    </p:set>
                                  </p:childTnLst>
                                </p:cTn>
                              </p:par>
                            </p:childTnLst>
                          </p:cTn>
                        </p:par>
                        <p:par>
                          <p:cTn id="70" fill="hold" nodeType="afterGroup">
                            <p:stCondLst>
                              <p:cond delay="5000"/>
                            </p:stCondLst>
                            <p:childTnLst>
                              <p:par>
                                <p:cTn id="71" presetID="1" presetClass="entr" presetSubtype="0" fill="hold" nodeType="afterEffect">
                                  <p:stCondLst>
                                    <p:cond delay="0"/>
                                  </p:stCondLst>
                                  <p:childTnLst>
                                    <p:set>
                                      <p:cBhvr>
                                        <p:cTn id="72" dur="1" fill="hold">
                                          <p:stCondLst>
                                            <p:cond delay="0"/>
                                          </p:stCondLst>
                                        </p:cTn>
                                        <p:tgtEl>
                                          <p:spTgt spid="209724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09724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1"/>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5" presetClass="entr" presetSubtype="10" fill="hold" nodeType="clickEffect">
                                  <p:stCondLst>
                                    <p:cond delay="0"/>
                                  </p:stCondLst>
                                  <p:childTnLst>
                                    <p:set>
                                      <p:cBhvr>
                                        <p:cTn id="80" dur="1" fill="hold">
                                          <p:stCondLst>
                                            <p:cond delay="0"/>
                                          </p:stCondLst>
                                        </p:cTn>
                                        <p:tgtEl>
                                          <p:spTgt spid="132"/>
                                        </p:tgtEl>
                                        <p:attrNameLst>
                                          <p:attrName>style.visibility</p:attrName>
                                        </p:attrNameLst>
                                      </p:cBhvr>
                                      <p:to>
                                        <p:strVal val="visible"/>
                                      </p:to>
                                    </p:set>
                                    <p:animEffect transition="in" filter="checkerboard(across)">
                                      <p:cBhvr>
                                        <p:cTn id="81" dur="500"/>
                                        <p:tgtEl>
                                          <p:spTgt spid="132"/>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1048939"/>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2097243"/>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5" presetClass="entr" presetSubtype="10" fill="hold" nodeType="clickEffect">
                                  <p:stCondLst>
                                    <p:cond delay="0"/>
                                  </p:stCondLst>
                                  <p:childTnLst>
                                    <p:set>
                                      <p:cBhvr>
                                        <p:cTn id="91" dur="1" fill="hold">
                                          <p:stCondLst>
                                            <p:cond delay="0"/>
                                          </p:stCondLst>
                                        </p:cTn>
                                        <p:tgtEl>
                                          <p:spTgt spid="133"/>
                                        </p:tgtEl>
                                        <p:attrNameLst>
                                          <p:attrName>style.visibility</p:attrName>
                                        </p:attrNameLst>
                                      </p:cBhvr>
                                      <p:to>
                                        <p:strVal val="visible"/>
                                      </p:to>
                                    </p:set>
                                    <p:animEffect transition="in" filter="checkerboard(across)">
                                      <p:cBhvr>
                                        <p:cTn id="92" dur="500"/>
                                        <p:tgtEl>
                                          <p:spTgt spid="133"/>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04894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097244"/>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nodeType="clickEffect">
                                  <p:stCondLst>
                                    <p:cond delay="0"/>
                                  </p:stCondLst>
                                  <p:childTnLst>
                                    <p:set>
                                      <p:cBhvr>
                                        <p:cTn id="102"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29" grpId="0"/>
      <p:bldP spid="1048932" grpId="0" animBg="1"/>
      <p:bldP spid="1048939" grpId="0"/>
      <p:bldP spid="104894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4" name="矩形 1048943"/>
          <p:cNvSpPr/>
          <p:nvPr/>
        </p:nvSpPr>
        <p:spPr>
          <a:xfrm>
            <a:off x="685800" y="457200"/>
            <a:ext cx="4652962" cy="5191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800">
                <a:latin typeface="楷体_GB2312" pitchFamily="49" charset="-122"/>
              </a:rPr>
              <a:t>§14.3 </a:t>
            </a:r>
            <a:r>
              <a:rPr lang="zh-CN" altLang="en-US" sz="2800">
                <a:latin typeface="楷体_GB2312" pitchFamily="49" charset="-122"/>
              </a:rPr>
              <a:t>刚体</a:t>
            </a:r>
            <a:r>
              <a:rPr lang="zh-CN" altLang="zh-CN" sz="2800"/>
              <a:t>惯性力系的简化</a:t>
            </a:r>
          </a:p>
        </p:txBody>
      </p:sp>
      <p:pic>
        <p:nvPicPr>
          <p:cNvPr id="2097247" name="图片 2097246"/>
          <p:cNvPicPr>
            <a:picLocks/>
          </p:cNvPicPr>
          <p:nvPr/>
        </p:nvPicPr>
        <p:blipFill>
          <a:blip r:embed="rId2"/>
          <a:srcRect/>
          <a:stretch>
            <a:fillRect/>
          </a:stretch>
        </p:blipFill>
        <p:spPr>
          <a:xfrm>
            <a:off x="1838325" y="3261593"/>
            <a:ext cx="342900" cy="457200"/>
          </a:xfrm>
          <a:prstGeom prst="rect">
            <a:avLst/>
          </a:prstGeom>
          <a:noFill/>
          <a:ln>
            <a:noFill/>
          </a:ln>
        </p:spPr>
      </p:pic>
      <p:sp>
        <p:nvSpPr>
          <p:cNvPr id="1048945" name="TextBox 1048944"/>
          <p:cNvSpPr txBox="1"/>
          <p:nvPr/>
        </p:nvSpPr>
        <p:spPr>
          <a:xfrm>
            <a:off x="1371600" y="4479206"/>
            <a:ext cx="5181600" cy="46196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a:t>此式对任何质点系做任意运动均成立</a:t>
            </a:r>
          </a:p>
        </p:txBody>
      </p:sp>
      <p:sp>
        <p:nvSpPr>
          <p:cNvPr id="1048946" name="矩形 1048945"/>
          <p:cNvSpPr/>
          <p:nvPr/>
        </p:nvSpPr>
        <p:spPr>
          <a:xfrm>
            <a:off x="838200" y="1704256"/>
            <a:ext cx="1422400" cy="46196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a:solidFill>
                  <a:srgbClr val="FF0000"/>
                </a:solidFill>
              </a:rPr>
              <a:t>惯性力系</a:t>
            </a:r>
          </a:p>
        </p:txBody>
      </p:sp>
      <p:sp>
        <p:nvSpPr>
          <p:cNvPr id="1048947" name="矩形 1048946"/>
          <p:cNvSpPr/>
          <p:nvPr/>
        </p:nvSpPr>
        <p:spPr>
          <a:xfrm>
            <a:off x="2471737" y="1599481"/>
            <a:ext cx="6629400" cy="83185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a:solidFill>
                  <a:srgbClr val="000000"/>
                </a:solidFill>
              </a:rPr>
              <a:t>对质点系内每个质点加上各自的惯性力，这些惯性力也形成一个力系</a:t>
            </a:r>
          </a:p>
        </p:txBody>
      </p:sp>
      <p:sp>
        <p:nvSpPr>
          <p:cNvPr id="1048948" name="矩形 1048947"/>
          <p:cNvSpPr/>
          <p:nvPr/>
        </p:nvSpPr>
        <p:spPr>
          <a:xfrm>
            <a:off x="4754562" y="2458318"/>
            <a:ext cx="3968750" cy="46196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a:solidFill>
                  <a:srgbClr val="000000"/>
                </a:solidFill>
              </a:rPr>
              <a:t>静力学的力系简化理论</a:t>
            </a:r>
          </a:p>
        </p:txBody>
      </p:sp>
      <p:sp>
        <p:nvSpPr>
          <p:cNvPr id="1048949" name="矩形 1048948"/>
          <p:cNvSpPr/>
          <p:nvPr/>
        </p:nvSpPr>
        <p:spPr>
          <a:xfrm>
            <a:off x="5281612" y="3260006"/>
            <a:ext cx="2824162" cy="46196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a:solidFill>
                  <a:srgbClr val="000000"/>
                </a:solidFill>
              </a:rPr>
              <a:t>惯性力系的主矩</a:t>
            </a:r>
          </a:p>
        </p:txBody>
      </p:sp>
      <p:sp>
        <p:nvSpPr>
          <p:cNvPr id="1048950" name="下箭头 1048949"/>
          <p:cNvSpPr/>
          <p:nvPr/>
        </p:nvSpPr>
        <p:spPr>
          <a:xfrm>
            <a:off x="4602162" y="2309093"/>
            <a:ext cx="152400" cy="950912"/>
          </a:xfrm>
          <a:prstGeom prst="downArrow">
            <a:avLst>
              <a:gd name="adj1" fmla="val 50000"/>
              <a:gd name="adj2" fmla="val 49974"/>
            </a:avLst>
          </a:prstGeom>
          <a:solidFill>
            <a:schemeClr val="accent1"/>
          </a:solidFill>
          <a:ln w="9525" cap="flat" cmpd="sng">
            <a:solidFill>
              <a:schemeClr val="dk1">
                <a:alpha val="100000"/>
              </a:schemeClr>
            </a:solidFill>
            <a:prstDash val="solid"/>
            <a:round/>
          </a:ln>
        </p:spPr>
        <p:txBody>
          <a:bodyPr lIns="91440" tIns="45720" rIns="91440" bIns="45720" anchor="t"/>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951" name="矩形 1048950"/>
          <p:cNvSpPr/>
          <p:nvPr/>
        </p:nvSpPr>
        <p:spPr>
          <a:xfrm>
            <a:off x="1770062" y="3260006"/>
            <a:ext cx="2733675" cy="46196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r" eaLnBrk="1" latinLnBrk="1" hangingPunct="1"/>
            <a:r>
              <a:rPr lang="zh-CN" altLang="en-US">
                <a:solidFill>
                  <a:srgbClr val="000000"/>
                </a:solidFill>
              </a:rPr>
              <a:t>惯性力系的主矢</a:t>
            </a:r>
          </a:p>
        </p:txBody>
      </p:sp>
      <p:pic>
        <p:nvPicPr>
          <p:cNvPr id="2097248" name="图片 2097247"/>
          <p:cNvPicPr>
            <a:picLocks/>
          </p:cNvPicPr>
          <p:nvPr/>
        </p:nvPicPr>
        <p:blipFill>
          <a:blip r:embed="rId3"/>
          <a:srcRect/>
          <a:stretch>
            <a:fillRect/>
          </a:stretch>
        </p:blipFill>
        <p:spPr>
          <a:xfrm>
            <a:off x="4876800" y="3274293"/>
            <a:ext cx="541337" cy="431800"/>
          </a:xfrm>
          <a:prstGeom prst="rect">
            <a:avLst/>
          </a:prstGeom>
          <a:noFill/>
          <a:ln>
            <a:noFill/>
          </a:ln>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9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4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2" name="矩形 1048951"/>
          <p:cNvSpPr/>
          <p:nvPr/>
        </p:nvSpPr>
        <p:spPr>
          <a:xfrm>
            <a:off x="762000" y="1143000"/>
            <a:ext cx="1422400" cy="46196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a:solidFill>
                  <a:srgbClr val="0000FF"/>
                </a:solidFill>
              </a:rPr>
              <a:t>简化方法</a:t>
            </a:r>
          </a:p>
        </p:txBody>
      </p:sp>
      <p:pic>
        <p:nvPicPr>
          <p:cNvPr id="2097249" name="图片 2097248"/>
          <p:cNvPicPr>
            <a:picLocks/>
          </p:cNvPicPr>
          <p:nvPr/>
        </p:nvPicPr>
        <p:blipFill>
          <a:blip r:embed="rId2"/>
          <a:srcRect/>
          <a:stretch>
            <a:fillRect/>
          </a:stretch>
        </p:blipFill>
        <p:spPr>
          <a:xfrm>
            <a:off x="1066800" y="1690687"/>
            <a:ext cx="4038600" cy="720725"/>
          </a:xfrm>
          <a:prstGeom prst="rect">
            <a:avLst/>
          </a:prstGeom>
          <a:noFill/>
          <a:ln>
            <a:noFill/>
          </a:ln>
        </p:spPr>
      </p:pic>
      <p:pic>
        <p:nvPicPr>
          <p:cNvPr id="2097250" name="图片 2097249"/>
          <p:cNvPicPr>
            <a:picLocks/>
          </p:cNvPicPr>
          <p:nvPr/>
        </p:nvPicPr>
        <p:blipFill>
          <a:blip r:embed="rId3"/>
          <a:srcRect/>
          <a:stretch>
            <a:fillRect/>
          </a:stretch>
        </p:blipFill>
        <p:spPr>
          <a:xfrm>
            <a:off x="3505200" y="2452687"/>
            <a:ext cx="5029200" cy="858837"/>
          </a:xfrm>
          <a:prstGeom prst="rect">
            <a:avLst/>
          </a:prstGeom>
          <a:noFill/>
          <a:ln>
            <a:noFill/>
          </a:ln>
        </p:spPr>
      </p:pic>
      <p:pic>
        <p:nvPicPr>
          <p:cNvPr id="2097251" name="图片 2097250"/>
          <p:cNvPicPr>
            <a:picLocks/>
          </p:cNvPicPr>
          <p:nvPr/>
        </p:nvPicPr>
        <p:blipFill>
          <a:blip r:embed="rId4"/>
          <a:srcRect/>
          <a:stretch>
            <a:fillRect/>
          </a:stretch>
        </p:blipFill>
        <p:spPr>
          <a:xfrm>
            <a:off x="1041400" y="3357562"/>
            <a:ext cx="3925887" cy="577850"/>
          </a:xfrm>
          <a:prstGeom prst="rect">
            <a:avLst/>
          </a:prstGeom>
          <a:noFill/>
          <a:ln>
            <a:noFill/>
          </a:ln>
        </p:spPr>
      </p:pic>
      <p:sp>
        <p:nvSpPr>
          <p:cNvPr id="1048953" name="下箭头 1048952"/>
          <p:cNvSpPr/>
          <p:nvPr/>
        </p:nvSpPr>
        <p:spPr>
          <a:xfrm>
            <a:off x="3086100" y="2411412"/>
            <a:ext cx="114300" cy="941387"/>
          </a:xfrm>
          <a:prstGeom prst="downArrow">
            <a:avLst>
              <a:gd name="adj1" fmla="val 50000"/>
              <a:gd name="adj2" fmla="val 49988"/>
            </a:avLst>
          </a:prstGeom>
          <a:solidFill>
            <a:schemeClr val="accent1"/>
          </a:solidFill>
          <a:ln w="9525" cap="flat" cmpd="sng">
            <a:solidFill>
              <a:schemeClr val="dk1">
                <a:alpha val="100000"/>
              </a:schemeClr>
            </a:solidFill>
            <a:prstDash val="solid"/>
            <a:round/>
          </a:ln>
        </p:spPr>
        <p:txBody>
          <a:bodyPr lIns="91440" tIns="45720" rIns="91440" bIns="45720" anchor="t"/>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954" name="矩形 1048953"/>
          <p:cNvSpPr/>
          <p:nvPr/>
        </p:nvSpPr>
        <p:spPr>
          <a:xfrm>
            <a:off x="762000" y="4648200"/>
            <a:ext cx="8229600" cy="83026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marL="342900" lvl="0" indent="-342900" eaLnBrk="1" latinLnBrk="1" hangingPunct="1">
              <a:buChar char="•"/>
            </a:pPr>
            <a:r>
              <a:rPr lang="zh-CN" altLang="en-US">
                <a:solidFill>
                  <a:srgbClr val="0000FF"/>
                </a:solidFill>
              </a:rPr>
              <a:t>无论质点系的运动多么复杂，惯性力主矢的大小恒等于其质量与质心加速度的乘积。方向与质心加速度方向相反</a:t>
            </a:r>
          </a:p>
        </p:txBody>
      </p:sp>
      <p:sp>
        <p:nvSpPr>
          <p:cNvPr id="1048955" name="TextBox 1048954"/>
          <p:cNvSpPr txBox="1"/>
          <p:nvPr/>
        </p:nvSpPr>
        <p:spPr>
          <a:xfrm>
            <a:off x="762000" y="6249987"/>
            <a:ext cx="3886200" cy="46196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marL="342900" lvl="0" indent="-342900" eaLnBrk="1" latinLnBrk="1" hangingPunct="1">
              <a:buChar char="•"/>
            </a:pPr>
            <a:r>
              <a:rPr lang="zh-CN" altLang="en-US">
                <a:solidFill>
                  <a:srgbClr val="0000FF"/>
                </a:solidFill>
                <a:latin typeface="Times New Roman" pitchFamily="18" charset="0"/>
                <a:ea typeface="Times New Roman" pitchFamily="18" charset="0"/>
              </a:rPr>
              <a:t>作用在简化中心</a:t>
            </a:r>
          </a:p>
        </p:txBody>
      </p:sp>
      <p:sp>
        <p:nvSpPr>
          <p:cNvPr id="1048956" name="矩形 1048955"/>
          <p:cNvSpPr/>
          <p:nvPr/>
        </p:nvSpPr>
        <p:spPr>
          <a:xfrm>
            <a:off x="762000" y="5594350"/>
            <a:ext cx="7027862" cy="46196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marL="342900" lvl="0" indent="-342900" eaLnBrk="1" latinLnBrk="1" hangingPunct="1">
              <a:buChar char="•"/>
            </a:pPr>
            <a:r>
              <a:rPr lang="zh-CN" altLang="en-US">
                <a:solidFill>
                  <a:srgbClr val="0000FF"/>
                </a:solidFill>
              </a:rPr>
              <a:t>惯性力主矢的大小，方向与简化中心的选择无关</a:t>
            </a:r>
          </a:p>
        </p:txBody>
      </p:sp>
    </p:spTree>
  </p:cSld>
  <p:clrMapOvr>
    <a:masterClrMapping/>
  </p:clrMapOvr>
  <p:transition>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52" name="图片 2097251"/>
          <p:cNvPicPr>
            <a:picLocks/>
          </p:cNvPicPr>
          <p:nvPr/>
        </p:nvPicPr>
        <p:blipFill>
          <a:blip r:embed="rId2"/>
          <a:srcRect/>
          <a:stretch>
            <a:fillRect/>
          </a:stretch>
        </p:blipFill>
        <p:spPr>
          <a:xfrm>
            <a:off x="914400" y="1600200"/>
            <a:ext cx="5181600" cy="627062"/>
          </a:xfrm>
          <a:prstGeom prst="rect">
            <a:avLst/>
          </a:prstGeom>
          <a:noFill/>
          <a:ln>
            <a:noFill/>
          </a:ln>
        </p:spPr>
      </p:pic>
      <p:sp>
        <p:nvSpPr>
          <p:cNvPr id="1048957" name="TextBox 1048956"/>
          <p:cNvSpPr txBox="1"/>
          <p:nvPr/>
        </p:nvSpPr>
        <p:spPr>
          <a:xfrm>
            <a:off x="914400" y="2667000"/>
            <a:ext cx="7696200" cy="83026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a:solidFill>
                  <a:srgbClr val="0000FF"/>
                </a:solidFill>
                <a:latin typeface="Times New Roman" pitchFamily="18" charset="0"/>
                <a:ea typeface="Times New Roman" pitchFamily="18" charset="0"/>
              </a:rPr>
              <a:t>惯性力系对某一点的主矩，不仅与简化中心有关，而且与质点系的运动情况有关。</a:t>
            </a:r>
          </a:p>
        </p:txBody>
      </p:sp>
      <p:sp>
        <p:nvSpPr>
          <p:cNvPr id="1048958" name="TextBox 1048957"/>
          <p:cNvSpPr txBox="1"/>
          <p:nvPr/>
        </p:nvSpPr>
        <p:spPr>
          <a:xfrm>
            <a:off x="838200" y="4038600"/>
            <a:ext cx="6400800" cy="523875"/>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a:latin typeface="Times New Roman" pitchFamily="18" charset="0"/>
                <a:ea typeface="Times New Roman" pitchFamily="18" charset="0"/>
              </a:rPr>
              <a:t>讨论三种常见情况的惯性力系的简化：</a:t>
            </a:r>
          </a:p>
        </p:txBody>
      </p:sp>
      <p:sp>
        <p:nvSpPr>
          <p:cNvPr id="1048959" name="TextBox 1048958"/>
          <p:cNvSpPr txBox="1"/>
          <p:nvPr/>
        </p:nvSpPr>
        <p:spPr>
          <a:xfrm>
            <a:off x="1219200" y="5029200"/>
            <a:ext cx="3238500" cy="138430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marL="457200" lvl="0" indent="-457200" eaLnBrk="1" latinLnBrk="1" hangingPunct="1">
              <a:buChar char="•"/>
            </a:pPr>
            <a:r>
              <a:rPr lang="zh-CN" altLang="en-US" sz="2800">
                <a:latin typeface="Times New Roman" pitchFamily="18" charset="0"/>
                <a:ea typeface="Times New Roman" pitchFamily="18" charset="0"/>
              </a:rPr>
              <a:t>平移刚体</a:t>
            </a:r>
          </a:p>
          <a:p>
            <a:pPr marL="457200" lvl="0" indent="-457200" eaLnBrk="1" latinLnBrk="1" hangingPunct="1">
              <a:buChar char="•"/>
            </a:pPr>
            <a:r>
              <a:rPr lang="zh-CN" altLang="en-US" sz="2800">
                <a:latin typeface="Times New Roman" pitchFamily="18" charset="0"/>
                <a:ea typeface="Times New Roman" pitchFamily="18" charset="0"/>
              </a:rPr>
              <a:t>定轴转动刚体</a:t>
            </a:r>
          </a:p>
          <a:p>
            <a:pPr marL="457200" lvl="0" indent="-457200" eaLnBrk="1" latinLnBrk="1" hangingPunct="1">
              <a:buChar char="•"/>
            </a:pPr>
            <a:r>
              <a:rPr lang="zh-CN" altLang="en-US" sz="2800">
                <a:latin typeface="Times New Roman" pitchFamily="18" charset="0"/>
                <a:ea typeface="Times New Roman" pitchFamily="18" charset="0"/>
              </a:rPr>
              <a:t>平面运动刚体</a:t>
            </a:r>
          </a:p>
        </p:txBody>
      </p:sp>
    </p:spTree>
  </p:cSld>
  <p:clrMapOvr>
    <a:masterClrMapping/>
  </p:clrMapOvr>
  <p:transition>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79" name="图片 2097278"/>
          <p:cNvPicPr>
            <a:picLocks/>
          </p:cNvPicPr>
          <p:nvPr/>
        </p:nvPicPr>
        <p:blipFill>
          <a:blip r:embed="rId2"/>
          <a:srcRect/>
          <a:stretch>
            <a:fillRect/>
          </a:stretch>
        </p:blipFill>
        <p:spPr>
          <a:xfrm>
            <a:off x="467544" y="1000123"/>
            <a:ext cx="8660135" cy="5857875"/>
          </a:xfrm>
          <a:prstGeom prst="rect">
            <a:avLst/>
          </a:prstGeom>
          <a:noFill/>
          <a:ln>
            <a:noFill/>
          </a:ln>
        </p:spPr>
      </p:pic>
      <p:sp>
        <p:nvSpPr>
          <p:cNvPr id="3" name="TextBox 2"/>
          <p:cNvSpPr txBox="1"/>
          <p:nvPr/>
        </p:nvSpPr>
        <p:spPr>
          <a:xfrm>
            <a:off x="731168" y="542925"/>
            <a:ext cx="2165350" cy="457200"/>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dirty="0">
                <a:solidFill>
                  <a:schemeClr val="hlink"/>
                </a:solidFill>
                <a:latin typeface="楷体_GB2312" pitchFamily="49" charset="-122"/>
              </a:rPr>
              <a:t>1</a:t>
            </a:r>
            <a:r>
              <a:rPr lang="zh-CN" altLang="en-US" dirty="0">
                <a:solidFill>
                  <a:schemeClr val="hlink"/>
                </a:solidFill>
                <a:latin typeface="楷体_GB2312" pitchFamily="49" charset="-122"/>
              </a:rPr>
              <a:t>、刚体作平移</a:t>
            </a:r>
          </a:p>
        </p:txBody>
      </p:sp>
    </p:spTree>
  </p:cSld>
  <p:clrMapOvr>
    <a:masterClrMapping/>
  </p:clrMapOvr>
  <p:transition>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8584" name="矩形 1048583"/>
          <p:cNvSpPr/>
          <p:nvPr/>
        </p:nvSpPr>
        <p:spPr>
          <a:xfrm>
            <a:off x="685800" y="230187"/>
            <a:ext cx="7772400" cy="884237"/>
          </a:xfrm>
          <a:prstGeom prst="rect">
            <a:avLst/>
          </a:prstGeom>
          <a:noFill/>
          <a:ln>
            <a:noFill/>
          </a:ln>
        </p:spPr>
        <p:txBody>
          <a:bodyPr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ctr" eaLnBrk="1" latinLnBrk="1" hangingPunct="1"/>
            <a:r>
              <a:rPr lang="zh-CN" altLang="en-US" sz="4800">
                <a:solidFill>
                  <a:srgbClr val="3333CC"/>
                </a:solidFill>
                <a:ea typeface="宋体" pitchFamily="2" charset="-122"/>
              </a:rPr>
              <a:t>主要内容</a:t>
            </a:r>
          </a:p>
        </p:txBody>
      </p:sp>
      <p:sp>
        <p:nvSpPr>
          <p:cNvPr id="1048585" name="矩形 1048584"/>
          <p:cNvSpPr/>
          <p:nvPr/>
        </p:nvSpPr>
        <p:spPr>
          <a:xfrm>
            <a:off x="0" y="1054100"/>
            <a:ext cx="9144000" cy="88900"/>
          </a:xfrm>
          <a:prstGeom prst="rect">
            <a:avLst/>
          </a:prstGeom>
          <a:gradFill rotWithShape="1">
            <a:gsLst>
              <a:gs pos="0">
                <a:srgbClr val="FFFFFF">
                  <a:alpha val="100000"/>
                </a:srgbClr>
              </a:gs>
              <a:gs pos="50000">
                <a:srgbClr val="FF3300">
                  <a:alpha val="100000"/>
                </a:srgbClr>
              </a:gs>
              <a:gs pos="100000">
                <a:srgbClr val="FFFFFF">
                  <a:alpha val="100000"/>
                </a:srgbClr>
              </a:gs>
            </a:gsLst>
            <a:lin ang="0" scaled="1"/>
          </a:gradFill>
          <a:ln>
            <a:noFill/>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586" name="TextBox 1048585"/>
          <p:cNvSpPr txBox="1"/>
          <p:nvPr/>
        </p:nvSpPr>
        <p:spPr>
          <a:xfrm>
            <a:off x="933450" y="3271043"/>
            <a:ext cx="6534150" cy="58420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3200" dirty="0">
                <a:solidFill>
                  <a:srgbClr val="3333CC"/>
                </a:solidFill>
                <a:latin typeface="宋体" pitchFamily="2" charset="-122"/>
                <a:ea typeface="宋体" pitchFamily="2" charset="-122"/>
              </a:rPr>
              <a:t>§14.2 </a:t>
            </a:r>
            <a:r>
              <a:rPr lang="zh-CN" altLang="en-US" sz="3200" dirty="0">
                <a:solidFill>
                  <a:srgbClr val="3333CC"/>
                </a:solidFill>
                <a:latin typeface="宋体" pitchFamily="2" charset="-122"/>
                <a:ea typeface="宋体" pitchFamily="2" charset="-122"/>
              </a:rPr>
              <a:t>质点系</a:t>
            </a:r>
            <a:r>
              <a:rPr lang="zh-CN" altLang="en-US" sz="3200" dirty="0" smtClean="0">
                <a:solidFill>
                  <a:srgbClr val="3333CC"/>
                </a:solidFill>
                <a:latin typeface="宋体" pitchFamily="2" charset="-122"/>
                <a:ea typeface="宋体" pitchFamily="2" charset="-122"/>
              </a:rPr>
              <a:t>的</a:t>
            </a:r>
            <a:r>
              <a:rPr lang="zh-CN" altLang="en-US" sz="3200" dirty="0" smtClean="0">
                <a:solidFill>
                  <a:srgbClr val="3333CC"/>
                </a:solidFill>
                <a:ea typeface="宋体" pitchFamily="2" charset="-122"/>
              </a:rPr>
              <a:t>达朗贝尔</a:t>
            </a:r>
            <a:r>
              <a:rPr lang="zh-CN" altLang="zh-CN" sz="3200" dirty="0" smtClean="0">
                <a:solidFill>
                  <a:srgbClr val="3333CC"/>
                </a:solidFill>
                <a:ea typeface="宋体" pitchFamily="2" charset="-122"/>
              </a:rPr>
              <a:t>原理</a:t>
            </a:r>
            <a:endParaRPr lang="zh-CN" altLang="zh-CN" sz="3200" dirty="0">
              <a:solidFill>
                <a:srgbClr val="3333CC"/>
              </a:solidFill>
              <a:ea typeface="宋体" pitchFamily="2" charset="-122"/>
            </a:endParaRPr>
          </a:p>
        </p:txBody>
      </p:sp>
      <p:sp>
        <p:nvSpPr>
          <p:cNvPr id="1048587" name="TextBox 1048586"/>
          <p:cNvSpPr txBox="1"/>
          <p:nvPr/>
        </p:nvSpPr>
        <p:spPr>
          <a:xfrm>
            <a:off x="933450" y="4281487"/>
            <a:ext cx="6534150" cy="58420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3200">
                <a:solidFill>
                  <a:srgbClr val="3333CC"/>
                </a:solidFill>
                <a:latin typeface="宋体" pitchFamily="2" charset="-122"/>
                <a:ea typeface="宋体" pitchFamily="2" charset="-122"/>
              </a:rPr>
              <a:t>§14.3 </a:t>
            </a:r>
            <a:r>
              <a:rPr lang="zh-CN" altLang="en-US" sz="3200">
                <a:solidFill>
                  <a:srgbClr val="3333CC"/>
                </a:solidFill>
                <a:latin typeface="宋体" pitchFamily="2" charset="-122"/>
                <a:ea typeface="宋体" pitchFamily="2" charset="-122"/>
              </a:rPr>
              <a:t>刚体惯性</a:t>
            </a:r>
            <a:r>
              <a:rPr lang="zh-CN" altLang="zh-CN" sz="3200">
                <a:solidFill>
                  <a:srgbClr val="3333CC"/>
                </a:solidFill>
                <a:ea typeface="宋体" pitchFamily="2" charset="-122"/>
              </a:rPr>
              <a:t>力系的简化</a:t>
            </a:r>
          </a:p>
        </p:txBody>
      </p:sp>
      <p:grpSp>
        <p:nvGrpSpPr>
          <p:cNvPr id="73" name="组合 72"/>
          <p:cNvGrpSpPr/>
          <p:nvPr/>
        </p:nvGrpSpPr>
        <p:grpSpPr>
          <a:xfrm>
            <a:off x="915987" y="2260600"/>
            <a:ext cx="7204075" cy="584199"/>
            <a:chOff x="1199" y="1401"/>
            <a:chExt cx="3889" cy="368"/>
          </a:xfrm>
        </p:grpSpPr>
        <p:sp>
          <p:nvSpPr>
            <p:cNvPr id="1048588" name="TextBox 1048587"/>
            <p:cNvSpPr txBox="1"/>
            <p:nvPr/>
          </p:nvSpPr>
          <p:spPr>
            <a:xfrm>
              <a:off x="1199" y="1401"/>
              <a:ext cx="3889" cy="368"/>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3200" dirty="0">
                  <a:solidFill>
                    <a:srgbClr val="3333CC"/>
                  </a:solidFill>
                  <a:latin typeface="宋体" pitchFamily="2" charset="-122"/>
                  <a:ea typeface="宋体" pitchFamily="2" charset="-122"/>
                </a:rPr>
                <a:t>§14.1 </a:t>
              </a:r>
              <a:r>
                <a:rPr lang="zh-CN" altLang="en-US" sz="3200" dirty="0">
                  <a:solidFill>
                    <a:srgbClr val="3333CC"/>
                  </a:solidFill>
                  <a:latin typeface="宋体" pitchFamily="2" charset="-122"/>
                  <a:ea typeface="宋体" pitchFamily="2" charset="-122"/>
                </a:rPr>
                <a:t>惯性力</a:t>
              </a:r>
              <a:r>
                <a:rPr lang="zh-CN" altLang="zh-CN" sz="3200" dirty="0">
                  <a:solidFill>
                    <a:srgbClr val="3333CC"/>
                  </a:solidFill>
                  <a:ea typeface="宋体" pitchFamily="2" charset="-122"/>
                </a:rPr>
                <a:t>    质点</a:t>
              </a:r>
              <a:r>
                <a:rPr lang="zh-CN" altLang="zh-CN" sz="3200" dirty="0" smtClean="0">
                  <a:solidFill>
                    <a:srgbClr val="3333CC"/>
                  </a:solidFill>
                  <a:ea typeface="宋体" pitchFamily="2" charset="-122"/>
                </a:rPr>
                <a:t>的</a:t>
              </a:r>
              <a:r>
                <a:rPr lang="zh-CN" altLang="en-US" sz="3200" dirty="0" smtClean="0">
                  <a:solidFill>
                    <a:srgbClr val="3333CC"/>
                  </a:solidFill>
                  <a:ea typeface="宋体" pitchFamily="2" charset="-122"/>
                </a:rPr>
                <a:t>达朗贝尔</a:t>
              </a:r>
              <a:r>
                <a:rPr lang="zh-CN" altLang="zh-CN" sz="3200" dirty="0" smtClean="0">
                  <a:solidFill>
                    <a:srgbClr val="3333CC"/>
                  </a:solidFill>
                  <a:ea typeface="宋体" pitchFamily="2" charset="-122"/>
                </a:rPr>
                <a:t>原理 </a:t>
              </a:r>
              <a:endParaRPr lang="zh-CN" altLang="zh-CN" sz="3200" dirty="0">
                <a:solidFill>
                  <a:srgbClr val="3333CC"/>
                </a:solidFill>
                <a:ea typeface="宋体" pitchFamily="2" charset="-122"/>
              </a:endParaRPr>
            </a:p>
          </p:txBody>
        </p:sp>
        <p:pic>
          <p:nvPicPr>
            <p:cNvPr id="2097156" name="图片 2097155"/>
            <p:cNvPicPr>
              <a:picLocks/>
            </p:cNvPicPr>
            <p:nvPr/>
          </p:nvPicPr>
          <p:blipFill>
            <a:blip r:embed="rId2"/>
            <a:srcRect/>
            <a:stretch>
              <a:fillRect/>
            </a:stretch>
          </p:blipFill>
          <p:spPr>
            <a:xfrm>
              <a:off x="2770" y="1488"/>
              <a:ext cx="158" cy="210"/>
            </a:xfrm>
            <a:prstGeom prst="rect">
              <a:avLst/>
            </a:prstGeom>
            <a:noFill/>
            <a:ln>
              <a:noFill/>
            </a:ln>
          </p:spPr>
        </p:pic>
      </p:gr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858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8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6" grpId="0"/>
      <p:bldP spid="104858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08" y="0"/>
            <a:ext cx="2715484" cy="2291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342" y="2348880"/>
            <a:ext cx="2448272" cy="402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683568" y="1145595"/>
            <a:ext cx="3207929" cy="461665"/>
          </a:xfrm>
          <a:prstGeom prst="rect">
            <a:avLst/>
          </a:prstGeom>
        </p:spPr>
        <p:txBody>
          <a:bodyPr wrap="none">
            <a:spAutoFit/>
          </a:bodyPr>
          <a:lstStyle/>
          <a:p>
            <a:r>
              <a:rPr lang="zh-CN" altLang="en-US" dirty="0"/>
              <a:t>向转轴上任一点</a:t>
            </a:r>
            <a:r>
              <a:rPr lang="en-US" altLang="zh-CN" i="1" dirty="0"/>
              <a:t>O</a:t>
            </a:r>
            <a:r>
              <a:rPr lang="zh-CN" altLang="en-US" dirty="0"/>
              <a:t>简化</a:t>
            </a:r>
          </a:p>
        </p:txBody>
      </p:sp>
      <p:sp>
        <p:nvSpPr>
          <p:cNvPr id="3" name="矩形 2"/>
          <p:cNvSpPr/>
          <p:nvPr/>
        </p:nvSpPr>
        <p:spPr>
          <a:xfrm>
            <a:off x="655390" y="1822956"/>
            <a:ext cx="4366901" cy="461665"/>
          </a:xfrm>
          <a:prstGeom prst="rect">
            <a:avLst/>
          </a:prstGeom>
        </p:spPr>
        <p:txBody>
          <a:bodyPr wrap="none">
            <a:spAutoFit/>
          </a:bodyPr>
          <a:lstStyle/>
          <a:p>
            <a:r>
              <a:rPr lang="zh-CN" altLang="en-US" dirty="0"/>
              <a:t>刚体上任一点</a:t>
            </a:r>
            <a:r>
              <a:rPr lang="en-US" altLang="zh-CN" i="1" dirty="0">
                <a:latin typeface="Times New Roman" panose="02020603050405020304" pitchFamily="18" charset="0"/>
                <a:cs typeface="Times New Roman" panose="02020603050405020304" pitchFamily="18" charset="0"/>
              </a:rPr>
              <a:t>i </a:t>
            </a:r>
            <a:r>
              <a:rPr lang="zh-CN" altLang="en-US" dirty="0"/>
              <a:t>的</a:t>
            </a:r>
            <a:r>
              <a:rPr lang="zh-CN" altLang="en-US" dirty="0" smtClean="0"/>
              <a:t>惯性力</a:t>
            </a:r>
            <a:r>
              <a:rPr lang="zh-CN" altLang="en-US" dirty="0"/>
              <a:t>大小</a:t>
            </a:r>
            <a:r>
              <a:rPr lang="zh-CN" altLang="en-US" b="0" dirty="0" smtClean="0"/>
              <a:t>：</a:t>
            </a:r>
            <a:endParaRPr lang="zh-CN" altLang="en-US" dirty="0"/>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2284621"/>
            <a:ext cx="3916610" cy="1644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628353" y="4005064"/>
            <a:ext cx="4975424" cy="830997"/>
          </a:xfrm>
          <a:prstGeom prst="rect">
            <a:avLst/>
          </a:prstGeom>
        </p:spPr>
        <p:txBody>
          <a:bodyPr wrap="square">
            <a:spAutoFit/>
          </a:bodyPr>
          <a:lstStyle/>
          <a:p>
            <a:r>
              <a:rPr lang="zh-CN" altLang="en-US" dirty="0">
                <a:latin typeface="Times New Roman" pitchFamily="18" charset="0"/>
              </a:rPr>
              <a:t>惯性力系对</a:t>
            </a:r>
            <a:r>
              <a:rPr lang="en-US" altLang="zh-CN" i="1" dirty="0">
                <a:latin typeface="Times New Roman" pitchFamily="18" charset="0"/>
              </a:rPr>
              <a:t>x</a:t>
            </a:r>
            <a:r>
              <a:rPr lang="zh-CN" altLang="en-US" dirty="0">
                <a:latin typeface="Times New Roman" pitchFamily="18" charset="0"/>
              </a:rPr>
              <a:t>，</a:t>
            </a:r>
            <a:r>
              <a:rPr lang="en-US" altLang="zh-CN" i="1" dirty="0">
                <a:latin typeface="Times New Roman" pitchFamily="18" charset="0"/>
              </a:rPr>
              <a:t>y</a:t>
            </a:r>
            <a:r>
              <a:rPr lang="zh-CN" altLang="en-US" dirty="0">
                <a:latin typeface="Times New Roman" pitchFamily="18" charset="0"/>
              </a:rPr>
              <a:t>，</a:t>
            </a:r>
            <a:r>
              <a:rPr lang="en-US" altLang="zh-CN" i="1" dirty="0">
                <a:latin typeface="Times New Roman" pitchFamily="18" charset="0"/>
              </a:rPr>
              <a:t>z</a:t>
            </a:r>
            <a:r>
              <a:rPr lang="zh-CN" altLang="en-US" dirty="0">
                <a:latin typeface="Times New Roman" pitchFamily="18" charset="0"/>
              </a:rPr>
              <a:t>轴的矩，分别以</a:t>
            </a:r>
            <a:r>
              <a:rPr lang="en-US" altLang="zh-CN" i="1" dirty="0" err="1">
                <a:latin typeface="Times New Roman" pitchFamily="18" charset="0"/>
              </a:rPr>
              <a:t>M</a:t>
            </a:r>
            <a:r>
              <a:rPr lang="en-US" altLang="zh-CN" i="1" baseline="-25000" dirty="0" err="1">
                <a:latin typeface="Times New Roman" pitchFamily="18" charset="0"/>
              </a:rPr>
              <a:t>Ix</a:t>
            </a:r>
            <a:r>
              <a:rPr lang="zh-CN" altLang="en-US" dirty="0" smtClean="0">
                <a:latin typeface="Times New Roman" pitchFamily="18" charset="0"/>
              </a:rPr>
              <a:t>，</a:t>
            </a:r>
            <a:r>
              <a:rPr lang="en-US" altLang="zh-CN" i="1" dirty="0" err="1" smtClean="0">
                <a:latin typeface="Times New Roman" pitchFamily="18" charset="0"/>
              </a:rPr>
              <a:t>M</a:t>
            </a:r>
            <a:r>
              <a:rPr lang="en-US" altLang="zh-CN" i="1" baseline="-25000" dirty="0" err="1">
                <a:latin typeface="Times New Roman" pitchFamily="18" charset="0"/>
              </a:rPr>
              <a:t>Iy</a:t>
            </a:r>
            <a:r>
              <a:rPr lang="zh-CN" altLang="en-US" dirty="0">
                <a:latin typeface="Times New Roman" pitchFamily="18" charset="0"/>
              </a:rPr>
              <a:t>，</a:t>
            </a:r>
            <a:r>
              <a:rPr lang="en-US" altLang="zh-CN" i="1" dirty="0" err="1">
                <a:latin typeface="Times New Roman" pitchFamily="18" charset="0"/>
              </a:rPr>
              <a:t>M</a:t>
            </a:r>
            <a:r>
              <a:rPr lang="en-US" altLang="zh-CN" i="1" baseline="-25000" dirty="0" err="1">
                <a:latin typeface="Times New Roman" pitchFamily="18" charset="0"/>
              </a:rPr>
              <a:t>Iz</a:t>
            </a:r>
            <a:r>
              <a:rPr lang="zh-CN" altLang="en-US" dirty="0">
                <a:latin typeface="Times New Roman" pitchFamily="18" charset="0"/>
              </a:rPr>
              <a:t>表示</a:t>
            </a:r>
          </a:p>
        </p:txBody>
      </p:sp>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b="32289"/>
          <a:stretch/>
        </p:blipFill>
        <p:spPr bwMode="auto">
          <a:xfrm>
            <a:off x="693093" y="5293179"/>
            <a:ext cx="5400600" cy="1073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07604" y="620687"/>
            <a:ext cx="3672408" cy="461665"/>
          </a:xfrm>
          <a:prstGeom prst="rect">
            <a:avLst/>
          </a:prstGeom>
          <a:noFill/>
        </p:spPr>
        <p:txBody>
          <a:bodyPr wrap="square" rtlCol="0">
            <a:spAutoFit/>
          </a:bodyPr>
          <a:lstStyle/>
          <a:p>
            <a:r>
              <a:rPr lang="en-US" altLang="zh-CN" dirty="0" smtClean="0">
                <a:solidFill>
                  <a:srgbClr val="0000FF"/>
                </a:solidFill>
              </a:rPr>
              <a:t>2 </a:t>
            </a:r>
            <a:r>
              <a:rPr lang="zh-CN" altLang="en-US" dirty="0" smtClean="0">
                <a:solidFill>
                  <a:srgbClr val="0000FF"/>
                </a:solidFill>
              </a:rPr>
              <a:t>定轴转动刚体</a:t>
            </a:r>
            <a:endParaRPr lang="zh-CN" altLang="en-US" dirty="0">
              <a:solidFill>
                <a:srgbClr val="0000FF"/>
              </a:solidFill>
            </a:endParaRPr>
          </a:p>
        </p:txBody>
      </p:sp>
    </p:spTree>
    <p:extLst>
      <p:ext uri="{BB962C8B-B14F-4D97-AF65-F5344CB8AC3E}">
        <p14:creationId xmlns:p14="http://schemas.microsoft.com/office/powerpoint/2010/main" val="270340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677361"/>
            <a:ext cx="2715484" cy="2291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071" y="3316280"/>
            <a:ext cx="1650107" cy="750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264" y="4293096"/>
            <a:ext cx="1597719" cy="761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093" y="1124744"/>
            <a:ext cx="5400600" cy="1585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9691" y="2874840"/>
            <a:ext cx="2376264" cy="1017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下箭头 5"/>
          <p:cNvSpPr/>
          <p:nvPr/>
        </p:nvSpPr>
        <p:spPr>
          <a:xfrm>
            <a:off x="1475656" y="2778427"/>
            <a:ext cx="288032" cy="11805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1459" y="4293096"/>
            <a:ext cx="3098837" cy="492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3180" y="4941168"/>
            <a:ext cx="3189287" cy="620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7023" y="5661248"/>
            <a:ext cx="5010965" cy="1102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4175955" y="3003402"/>
            <a:ext cx="2376265" cy="923330"/>
          </a:xfrm>
          <a:prstGeom prst="rect">
            <a:avLst/>
          </a:prstGeom>
        </p:spPr>
        <p:txBody>
          <a:bodyPr wrap="square">
            <a:spAutoFit/>
          </a:bodyPr>
          <a:lstStyle/>
          <a:p>
            <a:pPr algn="just"/>
            <a:r>
              <a:rPr lang="zh-CN" altLang="en-US" sz="1800" dirty="0" smtClean="0">
                <a:solidFill>
                  <a:srgbClr val="FF0000"/>
                </a:solidFill>
              </a:rPr>
              <a:t>对</a:t>
            </a:r>
            <a:r>
              <a:rPr lang="en-US" altLang="zh-CN" sz="1800" i="1" dirty="0">
                <a:solidFill>
                  <a:srgbClr val="FF0000"/>
                </a:solidFill>
              </a:rPr>
              <a:t>z</a:t>
            </a:r>
            <a:r>
              <a:rPr lang="zh-CN" altLang="en-US" sz="1800" dirty="0">
                <a:solidFill>
                  <a:srgbClr val="FF0000"/>
                </a:solidFill>
              </a:rPr>
              <a:t>轴的</a:t>
            </a:r>
            <a:r>
              <a:rPr lang="zh-CN" altLang="en-US" sz="1800" dirty="0" smtClean="0">
                <a:solidFill>
                  <a:srgbClr val="FF0000"/>
                </a:solidFill>
              </a:rPr>
              <a:t>惯性积</a:t>
            </a:r>
            <a:r>
              <a:rPr lang="zh-CN" altLang="en-US" sz="1800" dirty="0">
                <a:solidFill>
                  <a:srgbClr val="FF0000"/>
                </a:solidFill>
              </a:rPr>
              <a:t>，取决于</a:t>
            </a:r>
            <a:r>
              <a:rPr lang="zh-CN" altLang="en-US" sz="1800" dirty="0" smtClean="0">
                <a:solidFill>
                  <a:srgbClr val="FF0000"/>
                </a:solidFill>
              </a:rPr>
              <a:t>刚体质量</a:t>
            </a:r>
            <a:r>
              <a:rPr lang="zh-CN" altLang="en-US" sz="1800" dirty="0">
                <a:solidFill>
                  <a:srgbClr val="FF0000"/>
                </a:solidFill>
              </a:rPr>
              <a:t>对于</a:t>
            </a:r>
            <a:r>
              <a:rPr lang="zh-CN" altLang="en-US" sz="1800" dirty="0" smtClean="0">
                <a:solidFill>
                  <a:srgbClr val="FF0000"/>
                </a:solidFill>
              </a:rPr>
              <a:t>坐标轴的</a:t>
            </a:r>
            <a:r>
              <a:rPr lang="zh-CN" altLang="en-US" sz="1800" dirty="0">
                <a:solidFill>
                  <a:srgbClr val="FF0000"/>
                </a:solidFill>
              </a:rPr>
              <a:t>分布情况</a:t>
            </a:r>
          </a:p>
        </p:txBody>
      </p:sp>
    </p:spTree>
    <p:extLst>
      <p:ext uri="{BB962C8B-B14F-4D97-AF65-F5344CB8AC3E}">
        <p14:creationId xmlns:p14="http://schemas.microsoft.com/office/powerpoint/2010/main" val="148392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7584" y="1355576"/>
            <a:ext cx="7920880" cy="461665"/>
          </a:xfrm>
          <a:prstGeom prst="rect">
            <a:avLst/>
          </a:prstGeom>
        </p:spPr>
        <p:txBody>
          <a:bodyPr wrap="square">
            <a:spAutoFit/>
          </a:bodyPr>
          <a:lstStyle/>
          <a:p>
            <a:r>
              <a:rPr lang="zh-CN" altLang="en-US" dirty="0"/>
              <a:t>刚体定轴转动时，惯性力系向转轴上任一点</a:t>
            </a:r>
            <a:r>
              <a:rPr lang="en-US" altLang="zh-CN" i="1" dirty="0"/>
              <a:t>O</a:t>
            </a:r>
            <a:r>
              <a:rPr lang="zh-CN" altLang="en-US" dirty="0" smtClean="0"/>
              <a:t>简化主矩</a:t>
            </a:r>
            <a:r>
              <a:rPr lang="zh-CN" altLang="en-US" dirty="0"/>
              <a:t>为：</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230974"/>
            <a:ext cx="4320480" cy="512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56918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4128" y="3101370"/>
            <a:ext cx="3163694" cy="3108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755576" y="548680"/>
            <a:ext cx="2659702" cy="461665"/>
          </a:xfrm>
          <a:prstGeom prst="rect">
            <a:avLst/>
          </a:prstGeom>
        </p:spPr>
        <p:txBody>
          <a:bodyPr wrap="none">
            <a:spAutoFit/>
          </a:bodyPr>
          <a:lstStyle/>
          <a:p>
            <a:r>
              <a:rPr lang="zh-CN" altLang="en-US" dirty="0"/>
              <a:t>惯性积的物理</a:t>
            </a:r>
            <a:r>
              <a:rPr lang="zh-CN" altLang="en-US" dirty="0" smtClean="0"/>
              <a:t>意义</a:t>
            </a:r>
            <a:endParaRPr lang="zh-CN" altLang="en-US" dirty="0"/>
          </a:p>
        </p:txBody>
      </p:sp>
      <p:sp>
        <p:nvSpPr>
          <p:cNvPr id="3" name="矩形 2"/>
          <p:cNvSpPr/>
          <p:nvPr/>
        </p:nvSpPr>
        <p:spPr>
          <a:xfrm>
            <a:off x="755576" y="2276872"/>
            <a:ext cx="4572000" cy="461665"/>
          </a:xfrm>
          <a:prstGeom prst="rect">
            <a:avLst/>
          </a:prstGeom>
        </p:spPr>
        <p:txBody>
          <a:bodyPr>
            <a:spAutoFit/>
          </a:bodyPr>
          <a:lstStyle/>
          <a:p>
            <a:r>
              <a:rPr lang="zh-CN" altLang="en-US" dirty="0" smtClean="0">
                <a:solidFill>
                  <a:schemeClr val="tx1"/>
                </a:solidFill>
              </a:rPr>
              <a:t>表示</a:t>
            </a:r>
            <a:r>
              <a:rPr lang="zh-CN" altLang="en-US" dirty="0">
                <a:solidFill>
                  <a:schemeClr val="tx1"/>
                </a:solidFill>
              </a:rPr>
              <a:t>刚体转动惯性的量</a:t>
            </a:r>
            <a:r>
              <a:rPr lang="zh-CN" altLang="en-US" dirty="0" smtClean="0">
                <a:solidFill>
                  <a:schemeClr val="tx1"/>
                </a:solidFill>
              </a:rPr>
              <a:t>。</a:t>
            </a:r>
            <a:endParaRPr lang="en-US" altLang="zh-CN" dirty="0" smtClean="0">
              <a:solidFill>
                <a:schemeClr val="tx1"/>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7" y="1205599"/>
            <a:ext cx="8087841" cy="846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777280" y="3212976"/>
            <a:ext cx="4730824" cy="830997"/>
          </a:xfrm>
          <a:prstGeom prst="rect">
            <a:avLst/>
          </a:prstGeom>
        </p:spPr>
        <p:txBody>
          <a:bodyPr wrap="square">
            <a:spAutoFit/>
          </a:bodyPr>
          <a:lstStyle/>
          <a:p>
            <a:r>
              <a:rPr lang="zh-CN" altLang="en-US" dirty="0">
                <a:solidFill>
                  <a:srgbClr val="FF0000"/>
                </a:solidFill>
              </a:rPr>
              <a:t>转动惯量</a:t>
            </a:r>
            <a:r>
              <a:rPr lang="en-US" altLang="zh-CN" b="0" i="1" dirty="0" err="1">
                <a:solidFill>
                  <a:srgbClr val="FF0000"/>
                </a:solidFill>
              </a:rPr>
              <a:t>J</a:t>
            </a:r>
            <a:r>
              <a:rPr lang="en-US" altLang="zh-CN" b="0" dirty="0" err="1">
                <a:solidFill>
                  <a:srgbClr val="FF0000"/>
                </a:solidFill>
              </a:rPr>
              <a:t>z</a:t>
            </a:r>
            <a:r>
              <a:rPr lang="zh-CN" altLang="en-US" dirty="0">
                <a:solidFill>
                  <a:srgbClr val="FF0000"/>
                </a:solidFill>
              </a:rPr>
              <a:t>能够准确描述刚体绕定轴转动时的转动惯性</a:t>
            </a:r>
            <a:r>
              <a:rPr lang="en-US" altLang="zh-CN" dirty="0">
                <a:solidFill>
                  <a:srgbClr val="FF0000"/>
                </a:solidFill>
              </a:rPr>
              <a:t>?</a:t>
            </a:r>
            <a:endParaRPr lang="zh-CN" altLang="en-US" dirty="0">
              <a:solidFill>
                <a:srgbClr val="FF0000"/>
              </a:solidFill>
            </a:endParaRPr>
          </a:p>
        </p:txBody>
      </p:sp>
      <p:sp>
        <p:nvSpPr>
          <p:cNvPr id="5" name="矩形 4"/>
          <p:cNvSpPr/>
          <p:nvPr/>
        </p:nvSpPr>
        <p:spPr>
          <a:xfrm>
            <a:off x="810047" y="4509120"/>
            <a:ext cx="4572000" cy="830997"/>
          </a:xfrm>
          <a:prstGeom prst="rect">
            <a:avLst/>
          </a:prstGeom>
        </p:spPr>
        <p:txBody>
          <a:bodyPr>
            <a:spAutoFit/>
          </a:bodyPr>
          <a:lstStyle/>
          <a:p>
            <a:pPr marL="342900" indent="-342900">
              <a:buFont typeface="Arial" pitchFamily="34" charset="0"/>
              <a:buChar char="•"/>
            </a:pPr>
            <a:r>
              <a:rPr lang="zh-CN" altLang="en-US" dirty="0">
                <a:latin typeface="Times New Roman" pitchFamily="18" charset="0"/>
              </a:rPr>
              <a:t>转动惯量</a:t>
            </a:r>
            <a:r>
              <a:rPr lang="en-US" altLang="zh-CN" i="1" dirty="0" err="1">
                <a:latin typeface="Times New Roman" pitchFamily="18" charset="0"/>
              </a:rPr>
              <a:t>J</a:t>
            </a:r>
            <a:r>
              <a:rPr lang="en-US" altLang="zh-CN" i="1" baseline="-25000" dirty="0" err="1">
                <a:latin typeface="Times New Roman" pitchFamily="18" charset="0"/>
              </a:rPr>
              <a:t>z</a:t>
            </a:r>
            <a:r>
              <a:rPr lang="zh-CN" altLang="en-US" dirty="0">
                <a:latin typeface="Times New Roman" pitchFamily="18" charset="0"/>
              </a:rPr>
              <a:t>描述的是刚体的质量分布相对于转轴的集中度；</a:t>
            </a:r>
          </a:p>
        </p:txBody>
      </p:sp>
      <p:sp>
        <p:nvSpPr>
          <p:cNvPr id="6" name="矩形 5"/>
          <p:cNvSpPr/>
          <p:nvPr/>
        </p:nvSpPr>
        <p:spPr>
          <a:xfrm>
            <a:off x="856692" y="5517232"/>
            <a:ext cx="4572000" cy="830997"/>
          </a:xfrm>
          <a:prstGeom prst="rect">
            <a:avLst/>
          </a:prstGeom>
        </p:spPr>
        <p:txBody>
          <a:bodyPr>
            <a:spAutoFit/>
          </a:bodyPr>
          <a:lstStyle/>
          <a:p>
            <a:pPr marL="342900" indent="-342900">
              <a:buFont typeface="Arial" pitchFamily="34" charset="0"/>
              <a:buChar char="•"/>
            </a:pPr>
            <a:r>
              <a:rPr lang="zh-CN" altLang="en-US" dirty="0">
                <a:latin typeface="Times New Roman" pitchFamily="18" charset="0"/>
              </a:rPr>
              <a:t>惯性积</a:t>
            </a:r>
            <a:r>
              <a:rPr lang="en-US" altLang="zh-CN" i="1" dirty="0" err="1">
                <a:latin typeface="Times New Roman" pitchFamily="18" charset="0"/>
              </a:rPr>
              <a:t>J</a:t>
            </a:r>
            <a:r>
              <a:rPr lang="en-US" altLang="zh-CN" i="1" baseline="-25000" dirty="0" err="1">
                <a:latin typeface="Times New Roman" pitchFamily="18" charset="0"/>
              </a:rPr>
              <a:t>xz</a:t>
            </a:r>
            <a:r>
              <a:rPr lang="zh-CN" altLang="en-US" dirty="0">
                <a:latin typeface="Times New Roman" pitchFamily="18" charset="0"/>
              </a:rPr>
              <a:t>和</a:t>
            </a:r>
            <a:r>
              <a:rPr lang="en-US" altLang="zh-CN" i="1" dirty="0" err="1">
                <a:latin typeface="Times New Roman" pitchFamily="18" charset="0"/>
              </a:rPr>
              <a:t>J</a:t>
            </a:r>
            <a:r>
              <a:rPr lang="en-US" altLang="zh-CN" i="1" baseline="-25000" dirty="0" err="1">
                <a:latin typeface="Times New Roman" pitchFamily="18" charset="0"/>
              </a:rPr>
              <a:t>yz</a:t>
            </a:r>
            <a:r>
              <a:rPr lang="zh-CN" altLang="en-US" dirty="0">
                <a:latin typeface="Times New Roman" pitchFamily="18" charset="0"/>
              </a:rPr>
              <a:t>描述的是刚体的质量分布相对于转轴的对称度。</a:t>
            </a:r>
          </a:p>
        </p:txBody>
      </p:sp>
    </p:spTree>
    <p:extLst>
      <p:ext uri="{BB962C8B-B14F-4D97-AF65-F5344CB8AC3E}">
        <p14:creationId xmlns:p14="http://schemas.microsoft.com/office/powerpoint/2010/main" val="277114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4" name="矩形 1048973"/>
          <p:cNvSpPr/>
          <p:nvPr/>
        </p:nvSpPr>
        <p:spPr>
          <a:xfrm>
            <a:off x="838200" y="1066800"/>
            <a:ext cx="8229600" cy="83026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dirty="0"/>
              <a:t>达朗贝尔原理（动静法）如果刚体具有垂直于转轴的</a:t>
            </a:r>
            <a:r>
              <a:rPr lang="zh-CN" altLang="en-US" dirty="0">
                <a:solidFill>
                  <a:srgbClr val="0000FF"/>
                </a:solidFill>
              </a:rPr>
              <a:t>质量对称平面</a:t>
            </a:r>
            <a:r>
              <a:rPr lang="zh-CN" altLang="en-US" dirty="0"/>
              <a:t>，简化中心</a:t>
            </a:r>
            <a:r>
              <a:rPr lang="en-US" altLang="zh-CN" i="1" dirty="0"/>
              <a:t>O</a:t>
            </a:r>
            <a:r>
              <a:rPr lang="zh-CN" altLang="en-US" dirty="0"/>
              <a:t>取为此平面与转轴的交点，则</a:t>
            </a:r>
          </a:p>
        </p:txBody>
      </p:sp>
      <p:pic>
        <p:nvPicPr>
          <p:cNvPr id="2097285" name="图片 2097284"/>
          <p:cNvPicPr>
            <a:picLocks/>
          </p:cNvPicPr>
          <p:nvPr/>
        </p:nvPicPr>
        <p:blipFill>
          <a:blip r:embed="rId2"/>
          <a:srcRect/>
          <a:stretch>
            <a:fillRect/>
          </a:stretch>
        </p:blipFill>
        <p:spPr>
          <a:xfrm>
            <a:off x="1600200" y="2057400"/>
            <a:ext cx="6553200" cy="2538412"/>
          </a:xfrm>
          <a:prstGeom prst="rect">
            <a:avLst/>
          </a:prstGeom>
          <a:noFill/>
          <a:ln>
            <a:noFill/>
          </a:ln>
        </p:spPr>
      </p:pic>
      <p:sp>
        <p:nvSpPr>
          <p:cNvPr id="1048975" name="矩形 1048974"/>
          <p:cNvSpPr/>
          <p:nvPr/>
        </p:nvSpPr>
        <p:spPr>
          <a:xfrm>
            <a:off x="628650" y="4724400"/>
            <a:ext cx="8515350" cy="1938337"/>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dirty="0"/>
              <a:t>当</a:t>
            </a:r>
            <a:r>
              <a:rPr lang="zh-CN" altLang="en-US" dirty="0">
                <a:solidFill>
                  <a:srgbClr val="0000FF"/>
                </a:solidFill>
              </a:rPr>
              <a:t>刚体质量有对称平面</a:t>
            </a:r>
            <a:r>
              <a:rPr lang="zh-CN" altLang="en-US" dirty="0"/>
              <a:t>且</a:t>
            </a:r>
            <a:r>
              <a:rPr lang="zh-CN" altLang="en-US" dirty="0">
                <a:solidFill>
                  <a:srgbClr val="FF0000"/>
                </a:solidFill>
              </a:rPr>
              <a:t>绕垂直于此对称面的轴作定轴转动</a:t>
            </a:r>
            <a:r>
              <a:rPr lang="zh-CN" altLang="en-US" dirty="0"/>
              <a:t>时，惯性力系向转轴简化为此</a:t>
            </a:r>
            <a:r>
              <a:rPr lang="zh-CN" altLang="en-US" dirty="0">
                <a:solidFill>
                  <a:srgbClr val="FF0000"/>
                </a:solidFill>
              </a:rPr>
              <a:t>对称面内</a:t>
            </a:r>
            <a:r>
              <a:rPr lang="zh-CN" altLang="en-US" dirty="0"/>
              <a:t>的</a:t>
            </a:r>
            <a:r>
              <a:rPr lang="zh-CN" altLang="en-US" dirty="0">
                <a:solidFill>
                  <a:srgbClr val="0000FF"/>
                </a:solidFill>
              </a:rPr>
              <a:t>一个力和一个力偶</a:t>
            </a:r>
            <a:r>
              <a:rPr lang="zh-CN" altLang="en-US" dirty="0"/>
              <a:t>。这个</a:t>
            </a:r>
            <a:r>
              <a:rPr lang="zh-CN" altLang="en-US" dirty="0">
                <a:solidFill>
                  <a:srgbClr val="0000FF"/>
                </a:solidFill>
              </a:rPr>
              <a:t>力</a:t>
            </a:r>
            <a:r>
              <a:rPr lang="zh-CN" altLang="en-US" dirty="0"/>
              <a:t>等于刚体质量与质心加速度的乘积，方向与质心加速度方向相反，作用线通过转轴；这个力偶的矩等于刚体对转轴的转动惯量与角加速度的乘积，转向与角加速度的转向相反。</a:t>
            </a:r>
          </a:p>
        </p:txBody>
      </p:sp>
    </p:spTree>
  </p:cSld>
  <p:clrMapOvr>
    <a:masterClrMapping/>
  </p:clrMapOvr>
  <p:transition>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86" name="图片 2097285"/>
          <p:cNvPicPr>
            <a:picLocks/>
          </p:cNvPicPr>
          <p:nvPr/>
        </p:nvPicPr>
        <p:blipFill>
          <a:blip r:embed="rId2"/>
          <a:srcRect/>
          <a:stretch>
            <a:fillRect/>
          </a:stretch>
        </p:blipFill>
        <p:spPr>
          <a:xfrm>
            <a:off x="762000" y="1600200"/>
            <a:ext cx="7761287" cy="3586162"/>
          </a:xfrm>
          <a:prstGeom prst="rect">
            <a:avLst/>
          </a:prstGeom>
          <a:noFill/>
          <a:ln>
            <a:noFill/>
          </a:ln>
        </p:spPr>
      </p:pic>
    </p:spTree>
  </p:cSld>
  <p:clrMapOvr>
    <a:masterClrMapping/>
  </p:clrMapOvr>
  <p:transition>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6" name="矩形 1048975"/>
          <p:cNvSpPr/>
          <p:nvPr/>
        </p:nvSpPr>
        <p:spPr>
          <a:xfrm>
            <a:off x="726504" y="1371600"/>
            <a:ext cx="8382000" cy="4154487"/>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dirty="0"/>
              <a:t>不论刚体作何种运动</a:t>
            </a:r>
            <a:r>
              <a:rPr lang="en-US" altLang="zh-CN" dirty="0"/>
              <a:t>,</a:t>
            </a:r>
            <a:r>
              <a:rPr lang="zh-CN" altLang="en-US" dirty="0"/>
              <a:t>其惯性力系的</a:t>
            </a:r>
            <a:r>
              <a:rPr lang="zh-CN" altLang="en-US" dirty="0">
                <a:solidFill>
                  <a:srgbClr val="3333FF"/>
                </a:solidFill>
              </a:rPr>
              <a:t>主矢大小均等于刚体的质量与质心加速度的乘积</a:t>
            </a:r>
            <a:r>
              <a:rPr lang="zh-CN" altLang="en-US" dirty="0"/>
              <a:t>，方向与质心加速度方向相反。</a:t>
            </a:r>
          </a:p>
          <a:p>
            <a:pPr lvl="0" eaLnBrk="1" latinLnBrk="1" hangingPunct="1"/>
            <a:endParaRPr lang="en-US" altLang="zh-CN" dirty="0"/>
          </a:p>
          <a:p>
            <a:pPr lvl="0" eaLnBrk="1" latinLnBrk="1" hangingPunct="1"/>
            <a:r>
              <a:rPr lang="zh-CN" altLang="en-US" dirty="0"/>
              <a:t>刚体</a:t>
            </a:r>
            <a:r>
              <a:rPr lang="zh-CN" altLang="en-US" dirty="0">
                <a:solidFill>
                  <a:srgbClr val="3333FF"/>
                </a:solidFill>
              </a:rPr>
              <a:t>平移</a:t>
            </a:r>
            <a:r>
              <a:rPr lang="zh-CN" altLang="en-US" dirty="0"/>
              <a:t>时，惯性力系对质心的</a:t>
            </a:r>
            <a:r>
              <a:rPr lang="zh-CN" altLang="en-US" dirty="0">
                <a:solidFill>
                  <a:srgbClr val="3333FF"/>
                </a:solidFill>
              </a:rPr>
              <a:t>主矩为零</a:t>
            </a:r>
            <a:r>
              <a:rPr lang="zh-CN" altLang="en-US" dirty="0"/>
              <a:t>；</a:t>
            </a:r>
          </a:p>
          <a:p>
            <a:pPr lvl="0" eaLnBrk="1" latinLnBrk="1" hangingPunct="1"/>
            <a:endParaRPr lang="en-US" altLang="zh-CN" dirty="0"/>
          </a:p>
          <a:p>
            <a:pPr lvl="0" eaLnBrk="1" latinLnBrk="1" hangingPunct="1"/>
            <a:r>
              <a:rPr lang="zh-CN" altLang="en-US" dirty="0"/>
              <a:t>刚体</a:t>
            </a:r>
            <a:r>
              <a:rPr lang="zh-CN" altLang="en-US" dirty="0">
                <a:solidFill>
                  <a:srgbClr val="3333FF"/>
                </a:solidFill>
              </a:rPr>
              <a:t>定轴转动</a:t>
            </a:r>
            <a:r>
              <a:rPr lang="zh-CN" altLang="en-US" dirty="0"/>
              <a:t>时，惯性力系对转轴上一点</a:t>
            </a:r>
            <a:r>
              <a:rPr lang="en-US" altLang="zh-CN" i="1" dirty="0"/>
              <a:t>O</a:t>
            </a:r>
            <a:r>
              <a:rPr lang="zh-CN" altLang="en-US" dirty="0"/>
              <a:t>的</a:t>
            </a:r>
            <a:r>
              <a:rPr lang="zh-CN" altLang="en-US" dirty="0">
                <a:solidFill>
                  <a:srgbClr val="3333FF"/>
                </a:solidFill>
              </a:rPr>
              <a:t>主矩由其三个分量确定</a:t>
            </a:r>
            <a:r>
              <a:rPr lang="zh-CN" altLang="en-US" dirty="0"/>
              <a:t>；</a:t>
            </a:r>
          </a:p>
          <a:p>
            <a:pPr lvl="0" eaLnBrk="1" latinLnBrk="1" hangingPunct="1"/>
            <a:endParaRPr lang="en-US" altLang="zh-CN" dirty="0"/>
          </a:p>
          <a:p>
            <a:pPr lvl="0" eaLnBrk="1" latinLnBrk="1" hangingPunct="1"/>
            <a:r>
              <a:rPr lang="zh-CN" altLang="en-US" dirty="0"/>
              <a:t>刚体</a:t>
            </a:r>
            <a:r>
              <a:rPr lang="zh-CN" altLang="en-US" dirty="0">
                <a:solidFill>
                  <a:srgbClr val="3333FF"/>
                </a:solidFill>
              </a:rPr>
              <a:t>平面运动</a:t>
            </a:r>
            <a:r>
              <a:rPr lang="zh-CN" altLang="en-US" dirty="0"/>
              <a:t>时，惯性力系</a:t>
            </a:r>
            <a:r>
              <a:rPr lang="zh-CN" altLang="en-US" dirty="0">
                <a:solidFill>
                  <a:srgbClr val="3333FF"/>
                </a:solidFill>
              </a:rPr>
              <a:t>对质心</a:t>
            </a:r>
            <a:r>
              <a:rPr lang="en-US" altLang="zh-CN" i="1" dirty="0">
                <a:solidFill>
                  <a:srgbClr val="3333FF"/>
                </a:solidFill>
              </a:rPr>
              <a:t>C</a:t>
            </a:r>
            <a:r>
              <a:rPr lang="zh-CN" altLang="en-US" dirty="0">
                <a:solidFill>
                  <a:srgbClr val="3333FF"/>
                </a:solidFill>
              </a:rPr>
              <a:t>的主矩</a:t>
            </a:r>
            <a:r>
              <a:rPr lang="zh-CN" altLang="en-US" dirty="0"/>
              <a:t>大小等于</a:t>
            </a:r>
            <a:r>
              <a:rPr lang="zh-CN" altLang="en-US" dirty="0">
                <a:solidFill>
                  <a:srgbClr val="3333FF"/>
                </a:solidFill>
              </a:rPr>
              <a:t>对通过质心</a:t>
            </a:r>
            <a:r>
              <a:rPr lang="en-US" altLang="zh-CN" i="1" dirty="0">
                <a:solidFill>
                  <a:srgbClr val="3333FF"/>
                </a:solidFill>
              </a:rPr>
              <a:t>C</a:t>
            </a:r>
            <a:r>
              <a:rPr lang="zh-CN" altLang="en-US" dirty="0">
                <a:solidFill>
                  <a:srgbClr val="3333FF"/>
                </a:solidFill>
              </a:rPr>
              <a:t>且垂直于质量对称面的转动惯量与角加速度的乘积</a:t>
            </a:r>
            <a:r>
              <a:rPr lang="zh-CN" altLang="en-US" dirty="0"/>
              <a:t>，其转向与角加速度的转向相反。</a:t>
            </a:r>
          </a:p>
        </p:txBody>
      </p:sp>
    </p:spTree>
  </p:cSld>
  <p:clrMapOvr>
    <a:masterClrMapping/>
  </p:clrMapOvr>
  <p:transition>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87" name="图片 2097286"/>
          <p:cNvPicPr>
            <a:picLocks/>
          </p:cNvPicPr>
          <p:nvPr/>
        </p:nvPicPr>
        <p:blipFill>
          <a:blip r:embed="rId2"/>
          <a:srcRect/>
          <a:stretch>
            <a:fillRect/>
          </a:stretch>
        </p:blipFill>
        <p:spPr>
          <a:xfrm>
            <a:off x="3048000" y="2204085"/>
            <a:ext cx="2786062" cy="468312"/>
          </a:xfrm>
          <a:prstGeom prst="rect">
            <a:avLst/>
          </a:prstGeom>
          <a:noFill/>
          <a:ln w="9525" cap="flat" cmpd="sng">
            <a:solidFill>
              <a:srgbClr val="3366FF">
                <a:alpha val="100000"/>
              </a:srgbClr>
            </a:solidFill>
            <a:prstDash val="solid"/>
            <a:round/>
          </a:ln>
        </p:spPr>
      </p:pic>
      <p:sp>
        <p:nvSpPr>
          <p:cNvPr id="1048977" name="矩形 1048976"/>
          <p:cNvSpPr/>
          <p:nvPr/>
        </p:nvSpPr>
        <p:spPr>
          <a:xfrm>
            <a:off x="838200" y="1317625"/>
            <a:ext cx="7229475" cy="4937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lnSpc>
                <a:spcPct val="110000"/>
              </a:lnSpc>
              <a:spcBef>
                <a:spcPct val="10000"/>
              </a:spcBef>
            </a:pPr>
            <a:r>
              <a:rPr lang="en-US" altLang="zh-CN">
                <a:latin typeface="Times New Roman" pitchFamily="18" charset="0"/>
                <a:ea typeface="宋体" pitchFamily="2" charset="-122"/>
              </a:rPr>
              <a:t>1.</a:t>
            </a:r>
            <a:r>
              <a:rPr lang="zh-CN" altLang="en-US">
                <a:latin typeface="Times New Roman" pitchFamily="18" charset="0"/>
                <a:ea typeface="宋体" pitchFamily="2" charset="-122"/>
              </a:rPr>
              <a:t>刚体平动时</a:t>
            </a:r>
            <a:r>
              <a:rPr lang="en-US" altLang="zh-CN">
                <a:latin typeface="Times New Roman" pitchFamily="18" charset="0"/>
                <a:ea typeface="宋体" pitchFamily="2" charset="-122"/>
              </a:rPr>
              <a:t>,</a:t>
            </a:r>
            <a:r>
              <a:rPr lang="zh-CN" altLang="en-US">
                <a:latin typeface="Times New Roman" pitchFamily="18" charset="0"/>
                <a:ea typeface="宋体" pitchFamily="2" charset="-122"/>
              </a:rPr>
              <a:t>惯性力系合成为一过质心的合惯性力。</a:t>
            </a:r>
          </a:p>
        </p:txBody>
      </p:sp>
      <p:pic>
        <p:nvPicPr>
          <p:cNvPr id="2097288" name="内容占位符 2097287"/>
          <p:cNvPicPr>
            <a:picLocks noGrp="1"/>
          </p:cNvPicPr>
          <p:nvPr>
            <p:ph sz="half" idx="2"/>
          </p:nvPr>
        </p:nvPicPr>
        <p:blipFill>
          <a:blip r:embed="rId3"/>
          <a:srcRect/>
          <a:stretch>
            <a:fillRect/>
          </a:stretch>
        </p:blipFill>
        <p:spPr bwMode="auto">
          <a:xfrm>
            <a:off x="2895600" y="3956491"/>
            <a:ext cx="3200400" cy="447675"/>
          </a:xfrm>
          <a:prstGeom prst="rect">
            <a:avLst/>
          </a:prstGeom>
          <a:noFill/>
          <a:ln w="9525" cap="flat" cmpd="sng">
            <a:solidFill>
              <a:srgbClr val="3366FF">
                <a:alpha val="100000"/>
              </a:srgbClr>
            </a:solidFill>
            <a:prstDash val="solid"/>
            <a:miter/>
          </a:ln>
        </p:spPr>
      </p:pic>
      <p:sp>
        <p:nvSpPr>
          <p:cNvPr id="1048978" name="矩形 1048977"/>
          <p:cNvSpPr/>
          <p:nvPr/>
        </p:nvSpPr>
        <p:spPr>
          <a:xfrm>
            <a:off x="914400" y="3065145"/>
            <a:ext cx="7531229" cy="498598"/>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lnSpc>
                <a:spcPct val="110000"/>
              </a:lnSpc>
              <a:spcBef>
                <a:spcPct val="10000"/>
              </a:spcBef>
            </a:pPr>
            <a:r>
              <a:rPr lang="en-US" altLang="zh-CN" dirty="0">
                <a:latin typeface="Times New Roman" pitchFamily="18" charset="0"/>
                <a:ea typeface="宋体" pitchFamily="2" charset="-122"/>
              </a:rPr>
              <a:t>2.</a:t>
            </a:r>
            <a:r>
              <a:rPr lang="zh-CN" altLang="en-US" dirty="0">
                <a:latin typeface="Times New Roman" pitchFamily="18" charset="0"/>
                <a:ea typeface="宋体" pitchFamily="2" charset="-122"/>
              </a:rPr>
              <a:t>刚体</a:t>
            </a:r>
            <a:r>
              <a:rPr lang="zh-CN" altLang="en-US" dirty="0" smtClean="0">
                <a:latin typeface="Times New Roman" pitchFamily="18" charset="0"/>
                <a:ea typeface="宋体" pitchFamily="2" charset="-122"/>
              </a:rPr>
              <a:t>定轴转动，</a:t>
            </a:r>
            <a:r>
              <a:rPr lang="zh-CN" altLang="en-US" dirty="0" smtClean="0">
                <a:solidFill>
                  <a:srgbClr val="0000FF"/>
                </a:solidFill>
                <a:latin typeface="Times New Roman" pitchFamily="18" charset="0"/>
                <a:ea typeface="宋体" pitchFamily="2" charset="-122"/>
              </a:rPr>
              <a:t>转轴为惯性主轴</a:t>
            </a:r>
            <a:r>
              <a:rPr lang="zh-CN" altLang="en-US" dirty="0" smtClean="0">
                <a:latin typeface="Times New Roman" pitchFamily="18" charset="0"/>
                <a:ea typeface="宋体" pitchFamily="2" charset="-122"/>
              </a:rPr>
              <a:t>时，惯性</a:t>
            </a:r>
            <a:r>
              <a:rPr lang="zh-CN" altLang="en-US" dirty="0">
                <a:latin typeface="Times New Roman" pitchFamily="18" charset="0"/>
                <a:ea typeface="宋体" pitchFamily="2" charset="-122"/>
              </a:rPr>
              <a:t>力系合成为</a:t>
            </a:r>
          </a:p>
        </p:txBody>
      </p:sp>
      <p:sp>
        <p:nvSpPr>
          <p:cNvPr id="1048979" name="矩形 1048978"/>
          <p:cNvSpPr/>
          <p:nvPr/>
        </p:nvSpPr>
        <p:spPr>
          <a:xfrm>
            <a:off x="914400" y="4796914"/>
            <a:ext cx="6912470" cy="908647"/>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nSpc>
                <a:spcPct val="110000"/>
              </a:lnSpc>
              <a:spcBef>
                <a:spcPct val="10000"/>
              </a:spcBef>
            </a:pPr>
            <a:r>
              <a:rPr lang="en-US" altLang="zh-CN" dirty="0">
                <a:latin typeface="Times New Roman" pitchFamily="18" charset="0"/>
                <a:ea typeface="宋体" pitchFamily="2" charset="-122"/>
              </a:rPr>
              <a:t>3.</a:t>
            </a:r>
            <a:r>
              <a:rPr lang="zh-CN" altLang="en-US" dirty="0">
                <a:latin typeface="Times New Roman" pitchFamily="18" charset="0"/>
                <a:ea typeface="宋体" pitchFamily="2" charset="-122"/>
              </a:rPr>
              <a:t>刚体</a:t>
            </a:r>
            <a:r>
              <a:rPr lang="zh-CN" altLang="en-US" dirty="0" smtClean="0">
                <a:latin typeface="Times New Roman" pitchFamily="18" charset="0"/>
                <a:ea typeface="宋体" pitchFamily="2" charset="-122"/>
              </a:rPr>
              <a:t>平面运动，</a:t>
            </a:r>
            <a:r>
              <a:rPr lang="zh-CN" altLang="en-US" dirty="0">
                <a:solidFill>
                  <a:srgbClr val="0000FF"/>
                </a:solidFill>
                <a:latin typeface="Times New Roman" pitchFamily="18" charset="0"/>
                <a:ea typeface="宋体" pitchFamily="2" charset="-122"/>
              </a:rPr>
              <a:t>转轴</a:t>
            </a:r>
            <a:r>
              <a:rPr lang="zh-CN" altLang="en-US" dirty="0" smtClean="0">
                <a:solidFill>
                  <a:srgbClr val="0000FF"/>
                </a:solidFill>
                <a:latin typeface="Times New Roman" pitchFamily="18" charset="0"/>
                <a:ea typeface="宋体" pitchFamily="2" charset="-122"/>
              </a:rPr>
              <a:t>为惯性主轴且通过质心</a:t>
            </a:r>
            <a:r>
              <a:rPr lang="zh-CN" altLang="en-US" dirty="0" smtClean="0">
                <a:latin typeface="Times New Roman" pitchFamily="18" charset="0"/>
                <a:ea typeface="宋体" pitchFamily="2" charset="-122"/>
              </a:rPr>
              <a:t>时，</a:t>
            </a:r>
            <a:endParaRPr lang="en-US" altLang="zh-CN" dirty="0" smtClean="0">
              <a:latin typeface="Times New Roman" pitchFamily="18" charset="0"/>
              <a:ea typeface="宋体" pitchFamily="2" charset="-122"/>
            </a:endParaRPr>
          </a:p>
          <a:p>
            <a:pPr lvl="0">
              <a:lnSpc>
                <a:spcPct val="110000"/>
              </a:lnSpc>
              <a:spcBef>
                <a:spcPct val="10000"/>
              </a:spcBef>
            </a:pPr>
            <a:r>
              <a:rPr lang="en-US" altLang="zh-CN" dirty="0">
                <a:latin typeface="Times New Roman" pitchFamily="18" charset="0"/>
                <a:ea typeface="宋体" pitchFamily="2" charset="-122"/>
              </a:rPr>
              <a:t> </a:t>
            </a:r>
            <a:r>
              <a:rPr lang="en-US" altLang="zh-CN" dirty="0" smtClean="0">
                <a:latin typeface="Times New Roman" pitchFamily="18" charset="0"/>
                <a:ea typeface="宋体" pitchFamily="2" charset="-122"/>
              </a:rPr>
              <a:t>  </a:t>
            </a:r>
            <a:r>
              <a:rPr lang="zh-CN" altLang="en-US" dirty="0" smtClean="0">
                <a:latin typeface="Times New Roman" pitchFamily="18" charset="0"/>
                <a:ea typeface="宋体" pitchFamily="2" charset="-122"/>
              </a:rPr>
              <a:t>惯性</a:t>
            </a:r>
            <a:r>
              <a:rPr lang="zh-CN" altLang="en-US" dirty="0">
                <a:latin typeface="Times New Roman" pitchFamily="18" charset="0"/>
                <a:ea typeface="宋体" pitchFamily="2" charset="-122"/>
              </a:rPr>
              <a:t>力系合成为</a:t>
            </a:r>
          </a:p>
        </p:txBody>
      </p:sp>
      <p:pic>
        <p:nvPicPr>
          <p:cNvPr id="2097289" name="内容占位符 2097288"/>
          <p:cNvPicPr>
            <a:picLocks noGrp="1"/>
          </p:cNvPicPr>
          <p:nvPr>
            <p:ph sz="half" idx="1"/>
          </p:nvPr>
        </p:nvPicPr>
        <p:blipFill>
          <a:blip r:embed="rId4"/>
          <a:srcRect/>
          <a:stretch>
            <a:fillRect/>
          </a:stretch>
        </p:blipFill>
        <p:spPr bwMode="auto">
          <a:xfrm>
            <a:off x="2933700" y="6098307"/>
            <a:ext cx="3086100" cy="427037"/>
          </a:xfrm>
          <a:prstGeom prst="rect">
            <a:avLst/>
          </a:prstGeom>
          <a:noFill/>
          <a:ln w="9525" cap="flat" cmpd="sng">
            <a:solidFill>
              <a:srgbClr val="3366FF">
                <a:alpha val="100000"/>
              </a:srgbClr>
            </a:solidFill>
            <a:prstDash val="solid"/>
            <a:miter/>
          </a:ln>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48977">
                                            <p:txEl>
                                              <p:pRg st="0" end="0"/>
                                            </p:txEl>
                                          </p:spTgt>
                                        </p:tgtEl>
                                        <p:attrNameLst>
                                          <p:attrName>style.visibility</p:attrName>
                                        </p:attrNameLst>
                                      </p:cBhvr>
                                      <p:to>
                                        <p:strVal val="visible"/>
                                      </p:to>
                                    </p:set>
                                    <p:animEffect transition="in" filter="dissolve">
                                      <p:cBhvr>
                                        <p:cTn id="7" dur="500"/>
                                        <p:tgtEl>
                                          <p:spTgt spid="104897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2097287"/>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48978">
                                            <p:txEl>
                                              <p:pRg st="0" end="0"/>
                                            </p:txEl>
                                          </p:spTgt>
                                        </p:tgtEl>
                                        <p:attrNameLst>
                                          <p:attrName>style.visibility</p:attrName>
                                        </p:attrNameLst>
                                      </p:cBhvr>
                                      <p:to>
                                        <p:strVal val="visible"/>
                                      </p:to>
                                    </p:set>
                                    <p:animEffect transition="in" filter="dissolve">
                                      <p:cBhvr>
                                        <p:cTn id="16" dur="500"/>
                                        <p:tgtEl>
                                          <p:spTgt spid="1048978">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209728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048979">
                                            <p:txEl>
                                              <p:pRg st="0" end="0"/>
                                            </p:txEl>
                                          </p:spTgt>
                                        </p:tgtEl>
                                        <p:attrNameLst>
                                          <p:attrName>style.visibility</p:attrName>
                                        </p:attrNameLst>
                                      </p:cBhvr>
                                      <p:to>
                                        <p:strVal val="visible"/>
                                      </p:to>
                                    </p:set>
                                    <p:animEffect transition="in" filter="dissolve">
                                      <p:cBhvr>
                                        <p:cTn id="25" dur="500"/>
                                        <p:tgtEl>
                                          <p:spTgt spid="1048979">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048979">
                                            <p:txEl>
                                              <p:pRg st="1" end="1"/>
                                            </p:txEl>
                                          </p:spTgt>
                                        </p:tgtEl>
                                        <p:attrNameLst>
                                          <p:attrName>style.visibility</p:attrName>
                                        </p:attrNameLst>
                                      </p:cBhvr>
                                      <p:to>
                                        <p:strVal val="visible"/>
                                      </p:to>
                                    </p:set>
                                    <p:animEffect transition="in" filter="dissolve">
                                      <p:cBhvr>
                                        <p:cTn id="30" dur="500"/>
                                        <p:tgtEl>
                                          <p:spTgt spid="1048979">
                                            <p:txEl>
                                              <p:pRg st="1" end="1"/>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2097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77" grpId="0" build="p"/>
      <p:bldP spid="1048978" grpId="0" build="p"/>
      <p:bldP spid="104897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43608" y="1124744"/>
            <a:ext cx="7848872" cy="1200329"/>
          </a:xfrm>
          <a:prstGeom prst="rect">
            <a:avLst/>
          </a:prstGeom>
        </p:spPr>
        <p:txBody>
          <a:bodyPr wrap="square">
            <a:spAutoFit/>
          </a:bodyPr>
          <a:lstStyle/>
          <a:p>
            <a:r>
              <a:rPr lang="zh-CN" altLang="en-US" dirty="0" smtClean="0">
                <a:latin typeface="Thames" pitchFamily="2" charset="0"/>
              </a:rPr>
              <a:t>如</a:t>
            </a:r>
            <a:r>
              <a:rPr lang="zh-CN" altLang="en-US" dirty="0">
                <a:latin typeface="Thames" pitchFamily="2" charset="0"/>
              </a:rPr>
              <a:t>图所示均质杆的质量为</a:t>
            </a:r>
            <a:r>
              <a:rPr lang="en-US" altLang="zh-CN" b="0" i="1" dirty="0">
                <a:latin typeface="Thames" pitchFamily="2" charset="0"/>
              </a:rPr>
              <a:t>m</a:t>
            </a:r>
            <a:r>
              <a:rPr lang="zh-CN" altLang="en-US" dirty="0">
                <a:latin typeface="Thames" pitchFamily="2" charset="0"/>
              </a:rPr>
              <a:t>，长为</a:t>
            </a:r>
            <a:r>
              <a:rPr lang="en-US" altLang="zh-CN" b="0" i="1" dirty="0">
                <a:latin typeface="Thames" pitchFamily="2" charset="0"/>
              </a:rPr>
              <a:t>l</a:t>
            </a:r>
            <a:r>
              <a:rPr lang="zh-CN" altLang="en-US" dirty="0">
                <a:latin typeface="Thames" pitchFamily="2" charset="0"/>
              </a:rPr>
              <a:t>，绕定轴</a:t>
            </a:r>
            <a:r>
              <a:rPr lang="en-US" altLang="zh-CN" i="1" dirty="0">
                <a:latin typeface="Thames" pitchFamily="2" charset="0"/>
              </a:rPr>
              <a:t>O</a:t>
            </a:r>
            <a:r>
              <a:rPr lang="zh-CN" altLang="en-US" dirty="0">
                <a:latin typeface="Thames" pitchFamily="2" charset="0"/>
              </a:rPr>
              <a:t>转动的角速度为</a:t>
            </a:r>
            <a:r>
              <a:rPr lang="en-US" altLang="zh-CN" i="1" dirty="0">
                <a:latin typeface="Thames" pitchFamily="2" charset="0"/>
              </a:rPr>
              <a:t>w </a:t>
            </a:r>
            <a:r>
              <a:rPr lang="zh-CN" altLang="en-US" dirty="0">
                <a:latin typeface="Thames" pitchFamily="2" charset="0"/>
              </a:rPr>
              <a:t>，</a:t>
            </a:r>
            <a:r>
              <a:rPr lang="zh-CN" altLang="en-US" dirty="0" smtClean="0">
                <a:latin typeface="Thames" pitchFamily="2" charset="0"/>
              </a:rPr>
              <a:t>角加速度</a:t>
            </a:r>
            <a:r>
              <a:rPr lang="zh-CN" altLang="en-US" dirty="0">
                <a:latin typeface="Thames" pitchFamily="2" charset="0"/>
              </a:rPr>
              <a:t>为</a:t>
            </a:r>
            <a:r>
              <a:rPr lang="en-US" altLang="zh-CN" i="1" dirty="0">
                <a:latin typeface="Thames" pitchFamily="2" charset="0"/>
              </a:rPr>
              <a:t>a</a:t>
            </a:r>
            <a:r>
              <a:rPr lang="zh-CN" altLang="en-US" dirty="0">
                <a:latin typeface="Thames" pitchFamily="2" charset="0"/>
              </a:rPr>
              <a:t>。试计算并画出惯性力系向</a:t>
            </a:r>
            <a:r>
              <a:rPr lang="en-US" altLang="zh-CN" i="1" dirty="0">
                <a:latin typeface="Thames" pitchFamily="2" charset="0"/>
              </a:rPr>
              <a:t>O</a:t>
            </a:r>
            <a:r>
              <a:rPr lang="zh-CN" altLang="en-US" dirty="0">
                <a:latin typeface="Thames" pitchFamily="2" charset="0"/>
              </a:rPr>
              <a:t>点简化的结果。</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3937" y="2996952"/>
            <a:ext cx="1440160" cy="2740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33837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759" y="1124744"/>
            <a:ext cx="6415497" cy="3814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84168" y="1535299"/>
            <a:ext cx="2736304" cy="3450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5589240"/>
            <a:ext cx="7488832" cy="754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890314"/>
            <a:ext cx="1440160" cy="2740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848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9" name="矩形 1048588"/>
          <p:cNvSpPr/>
          <p:nvPr/>
        </p:nvSpPr>
        <p:spPr>
          <a:xfrm>
            <a:off x="762000" y="481012"/>
            <a:ext cx="2327275" cy="5191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dirty="0" smtClean="0">
                <a:solidFill>
                  <a:srgbClr val="000000"/>
                </a:solidFill>
              </a:rPr>
              <a:t>达朗贝尔原理</a:t>
            </a:r>
            <a:endParaRPr lang="zh-CN" altLang="en-US" sz="2800" dirty="0">
              <a:solidFill>
                <a:srgbClr val="000000"/>
              </a:solidFill>
            </a:endParaRPr>
          </a:p>
        </p:txBody>
      </p:sp>
      <p:sp>
        <p:nvSpPr>
          <p:cNvPr id="1048590" name="矩形 1048589"/>
          <p:cNvSpPr/>
          <p:nvPr/>
        </p:nvSpPr>
        <p:spPr>
          <a:xfrm>
            <a:off x="3429000" y="2130425"/>
            <a:ext cx="2590800" cy="523875"/>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ctr" eaLnBrk="1" latinLnBrk="1" hangingPunct="1"/>
            <a:r>
              <a:rPr lang="zh-CN" altLang="en-US" sz="2800">
                <a:solidFill>
                  <a:srgbClr val="000000"/>
                </a:solidFill>
                <a:latin typeface="楷体_GB2312" pitchFamily="49" charset="-122"/>
              </a:rPr>
              <a:t>静力学的方法</a:t>
            </a:r>
          </a:p>
        </p:txBody>
      </p:sp>
      <p:sp>
        <p:nvSpPr>
          <p:cNvPr id="1048591" name="矩形 1048590"/>
          <p:cNvSpPr/>
          <p:nvPr/>
        </p:nvSpPr>
        <p:spPr>
          <a:xfrm>
            <a:off x="1066800" y="2473325"/>
            <a:ext cx="3276600" cy="522287"/>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a:solidFill>
                  <a:srgbClr val="0000FF"/>
                </a:solidFill>
                <a:latin typeface="楷体_GB2312" pitchFamily="49" charset="-122"/>
              </a:rPr>
              <a:t>动力学的问题</a:t>
            </a:r>
          </a:p>
        </p:txBody>
      </p:sp>
      <p:sp>
        <p:nvSpPr>
          <p:cNvPr id="1048592" name="右箭头 1048591"/>
          <p:cNvSpPr/>
          <p:nvPr/>
        </p:nvSpPr>
        <p:spPr>
          <a:xfrm>
            <a:off x="3505200" y="2654300"/>
            <a:ext cx="2514600" cy="160337"/>
          </a:xfrm>
          <a:prstGeom prst="rightArrow">
            <a:avLst>
              <a:gd name="adj1" fmla="val 50000"/>
              <a:gd name="adj2" fmla="val 50244"/>
            </a:avLst>
          </a:prstGeom>
          <a:solidFill>
            <a:schemeClr val="accent1"/>
          </a:solidFill>
          <a:ln w="9525" cap="flat" cmpd="sng">
            <a:solidFill>
              <a:schemeClr val="dk1">
                <a:alpha val="100000"/>
              </a:schemeClr>
            </a:solidFill>
            <a:prstDash val="solid"/>
            <a:round/>
          </a:ln>
        </p:spPr>
        <p:txBody>
          <a:bodyPr lIns="91440" tIns="45720" rIns="91440" bIns="45720" anchor="t"/>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593" name="矩形 1048592"/>
          <p:cNvSpPr/>
          <p:nvPr/>
        </p:nvSpPr>
        <p:spPr>
          <a:xfrm>
            <a:off x="3921125" y="2813050"/>
            <a:ext cx="1627187" cy="523875"/>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a:solidFill>
                  <a:srgbClr val="000000"/>
                </a:solidFill>
              </a:rPr>
              <a:t>平衡理论</a:t>
            </a:r>
          </a:p>
        </p:txBody>
      </p:sp>
      <p:sp>
        <p:nvSpPr>
          <p:cNvPr id="1048594" name="矩形 1048593"/>
          <p:cNvSpPr/>
          <p:nvPr/>
        </p:nvSpPr>
        <p:spPr>
          <a:xfrm>
            <a:off x="6481762" y="2473325"/>
            <a:ext cx="1266825" cy="522287"/>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a:solidFill>
                  <a:srgbClr val="0000FF"/>
                </a:solidFill>
                <a:latin typeface="楷体_GB2312" pitchFamily="49" charset="-122"/>
              </a:rPr>
              <a:t>动静法</a:t>
            </a:r>
          </a:p>
        </p:txBody>
      </p:sp>
      <p:sp>
        <p:nvSpPr>
          <p:cNvPr id="1048595" name="矩形 1048594"/>
          <p:cNvSpPr/>
          <p:nvPr/>
        </p:nvSpPr>
        <p:spPr>
          <a:xfrm>
            <a:off x="1447800" y="4521200"/>
            <a:ext cx="1882775" cy="584200"/>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marL="457200" lvl="0" indent="-457200" eaLnBrk="1" latinLnBrk="1" hangingPunct="1">
              <a:buChar char="•"/>
            </a:pPr>
            <a:r>
              <a:rPr lang="zh-CN" altLang="en-US" sz="3200">
                <a:solidFill>
                  <a:srgbClr val="000000"/>
                </a:solidFill>
              </a:rPr>
              <a:t>求运动</a:t>
            </a:r>
          </a:p>
        </p:txBody>
      </p:sp>
      <p:sp>
        <p:nvSpPr>
          <p:cNvPr id="1048596" name="矩形 1048595"/>
          <p:cNvSpPr/>
          <p:nvPr/>
        </p:nvSpPr>
        <p:spPr>
          <a:xfrm>
            <a:off x="1458912" y="5283200"/>
            <a:ext cx="1470025" cy="584200"/>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marL="457200" lvl="0" indent="-457200" eaLnBrk="1" latinLnBrk="1" hangingPunct="1">
              <a:buChar char="•"/>
            </a:pPr>
            <a:r>
              <a:rPr lang="zh-CN" altLang="en-US" sz="3200">
                <a:solidFill>
                  <a:srgbClr val="000000"/>
                </a:solidFill>
              </a:rPr>
              <a:t>求力</a:t>
            </a:r>
          </a:p>
        </p:txBody>
      </p:sp>
    </p:spTree>
  </p:cSld>
  <p:clrMapOvr>
    <a:masterClrMapping/>
  </p:clrMapOvr>
  <p:transition>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83" name="TextBox 1048982"/>
          <p:cNvSpPr txBox="1"/>
          <p:nvPr/>
        </p:nvSpPr>
        <p:spPr>
          <a:xfrm>
            <a:off x="6553200" y="6245225"/>
            <a:ext cx="2133600" cy="476250"/>
          </a:xfrm>
          <a:prstGeom prst="rect">
            <a:avLst/>
          </a:prstGeom>
          <a:noFill/>
          <a:ln>
            <a:noFill/>
          </a:ln>
        </p:spPr>
        <p:txBody>
          <a:bodyPr lIns="91440" tIns="45720" rIns="91440" bIns="45720" anchor="t"/>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r" eaLnBrk="1" latinLnBrk="1" hangingPunct="1"/>
            <a:fld id="{566ABCEB-ACFC-4714-9973-3DA970169C29}" type="slidenum">
              <a:rPr lang="en-US" altLang="zh-CN" sz="1400" b="0">
                <a:ea typeface="宋体" pitchFamily="2" charset="-122"/>
              </a:rPr>
              <a:pPr lvl="0" algn="r" eaLnBrk="1" latinLnBrk="1" hangingPunct="1"/>
              <a:t>40</a:t>
            </a:fld>
            <a:endParaRPr lang="en-US" altLang="zh-CN" sz="1400" b="0">
              <a:ea typeface="宋体" pitchFamily="2" charset="-122"/>
            </a:endParaRPr>
          </a:p>
        </p:txBody>
      </p:sp>
      <p:sp>
        <p:nvSpPr>
          <p:cNvPr id="1048984" name="直接连接符 1048983"/>
          <p:cNvSpPr/>
          <p:nvPr/>
        </p:nvSpPr>
        <p:spPr>
          <a:xfrm>
            <a:off x="381000" y="533400"/>
            <a:ext cx="8382000" cy="0"/>
          </a:xfrm>
          <a:prstGeom prst="line">
            <a:avLst/>
          </a:prstGeom>
          <a:noFill/>
          <a:ln w="57150" cap="flat" cmpd="thickThin">
            <a:solidFill>
              <a:srgbClr val="B2B2B2">
                <a:alpha val="100000"/>
              </a:srgbClr>
            </a:solidFill>
            <a:prstDash val="solid"/>
            <a:round/>
          </a:ln>
        </p:spPr>
      </p:sp>
      <p:sp>
        <p:nvSpPr>
          <p:cNvPr id="1048988" name="TextBox 1048987"/>
          <p:cNvSpPr txBox="1"/>
          <p:nvPr/>
        </p:nvSpPr>
        <p:spPr>
          <a:xfrm>
            <a:off x="152400" y="1828800"/>
            <a:ext cx="8686800" cy="2419124"/>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lnSpc>
                <a:spcPct val="150000"/>
              </a:lnSpc>
              <a:spcBef>
                <a:spcPct val="50000"/>
              </a:spcBef>
            </a:pPr>
            <a:r>
              <a:rPr lang="en-US" altLang="zh-CN" dirty="0">
                <a:latin typeface="Times New Roman" pitchFamily="18" charset="0"/>
                <a:ea typeface="宋体" pitchFamily="2" charset="-122"/>
              </a:rPr>
              <a:t>      </a:t>
            </a:r>
            <a:r>
              <a:rPr lang="zh-CN" altLang="en-US" dirty="0">
                <a:solidFill>
                  <a:schemeClr val="hlink"/>
                </a:solidFill>
                <a:latin typeface="Times New Roman" pitchFamily="18" charset="0"/>
                <a:ea typeface="宋体" pitchFamily="2" charset="-122"/>
              </a:rPr>
              <a:t>①</a:t>
            </a:r>
            <a:r>
              <a:rPr lang="zh-CN" altLang="en-US" dirty="0" smtClean="0">
                <a:solidFill>
                  <a:schemeClr val="hlink"/>
                </a:solidFill>
                <a:latin typeface="Times New Roman" pitchFamily="18" charset="0"/>
                <a:ea typeface="宋体" pitchFamily="2" charset="-122"/>
              </a:rPr>
              <a:t>选研究</a:t>
            </a:r>
            <a:r>
              <a:rPr lang="zh-CN" altLang="en-US" dirty="0">
                <a:solidFill>
                  <a:schemeClr val="hlink"/>
                </a:solidFill>
                <a:latin typeface="Times New Roman" pitchFamily="18" charset="0"/>
                <a:ea typeface="宋体" pitchFamily="2" charset="-122"/>
              </a:rPr>
              <a:t>对象</a:t>
            </a:r>
            <a:r>
              <a:rPr lang="zh-CN" altLang="en-US" dirty="0" smtClean="0">
                <a:solidFill>
                  <a:schemeClr val="hlink"/>
                </a:solidFill>
                <a:latin typeface="Times New Roman" pitchFamily="18" charset="0"/>
                <a:ea typeface="宋体" pitchFamily="2" charset="-122"/>
              </a:rPr>
              <a:t>：</a:t>
            </a:r>
            <a:r>
              <a:rPr lang="zh-CN" altLang="en-US" dirty="0" smtClean="0">
                <a:solidFill>
                  <a:schemeClr val="tx1"/>
                </a:solidFill>
                <a:latin typeface="Times New Roman" pitchFamily="18" charset="0"/>
                <a:ea typeface="宋体" pitchFamily="2" charset="-122"/>
              </a:rPr>
              <a:t>与静力学相同</a:t>
            </a:r>
            <a:r>
              <a:rPr lang="zh-CN" altLang="en-US" dirty="0" smtClean="0">
                <a:latin typeface="Times New Roman" pitchFamily="18" charset="0"/>
                <a:ea typeface="宋体" pitchFamily="2" charset="-122"/>
              </a:rPr>
              <a:t>（分离体</a:t>
            </a:r>
            <a:r>
              <a:rPr lang="en-US" altLang="zh-CN" dirty="0" smtClean="0">
                <a:latin typeface="Times New Roman" pitchFamily="18" charset="0"/>
                <a:ea typeface="宋体" pitchFamily="2" charset="-122"/>
              </a:rPr>
              <a:t>:</a:t>
            </a:r>
            <a:r>
              <a:rPr lang="zh-CN" altLang="en-US" dirty="0" smtClean="0">
                <a:latin typeface="Times New Roman" pitchFamily="18" charset="0"/>
                <a:ea typeface="宋体" pitchFamily="2" charset="-122"/>
              </a:rPr>
              <a:t>构件</a:t>
            </a:r>
            <a:r>
              <a:rPr lang="en-US" altLang="zh-CN" dirty="0" smtClean="0">
                <a:latin typeface="Times New Roman" pitchFamily="18" charset="0"/>
                <a:ea typeface="宋体" pitchFamily="2" charset="-122"/>
              </a:rPr>
              <a:t>or</a:t>
            </a:r>
            <a:r>
              <a:rPr lang="zh-CN" altLang="en-US" dirty="0" smtClean="0">
                <a:latin typeface="Times New Roman" pitchFamily="18" charset="0"/>
                <a:ea typeface="宋体" pitchFamily="2" charset="-122"/>
              </a:rPr>
              <a:t>局部</a:t>
            </a:r>
            <a:r>
              <a:rPr lang="en-US" altLang="zh-CN" dirty="0" smtClean="0">
                <a:latin typeface="Times New Roman" pitchFamily="18" charset="0"/>
                <a:ea typeface="宋体" pitchFamily="2" charset="-122"/>
              </a:rPr>
              <a:t>or</a:t>
            </a:r>
            <a:r>
              <a:rPr lang="zh-CN" altLang="en-US" dirty="0" smtClean="0">
                <a:latin typeface="Times New Roman" pitchFamily="18" charset="0"/>
                <a:ea typeface="宋体" pitchFamily="2" charset="-122"/>
              </a:rPr>
              <a:t>整体）。</a:t>
            </a:r>
            <a:endParaRPr lang="zh-CN" altLang="en-US" dirty="0">
              <a:latin typeface="Times New Roman" pitchFamily="18" charset="0"/>
              <a:ea typeface="宋体" pitchFamily="2" charset="-122"/>
            </a:endParaRPr>
          </a:p>
          <a:p>
            <a:pPr lvl="0" eaLnBrk="1" latinLnBrk="1" hangingPunct="1">
              <a:lnSpc>
                <a:spcPct val="150000"/>
              </a:lnSpc>
              <a:spcBef>
                <a:spcPct val="10000"/>
              </a:spcBef>
            </a:pPr>
            <a:r>
              <a:rPr lang="zh-CN" altLang="en-US" dirty="0">
                <a:latin typeface="Times New Roman" pitchFamily="18" charset="0"/>
                <a:ea typeface="宋体" pitchFamily="2" charset="-122"/>
              </a:rPr>
              <a:t>      </a:t>
            </a:r>
            <a:r>
              <a:rPr lang="zh-CN" altLang="en-US" dirty="0">
                <a:solidFill>
                  <a:schemeClr val="hlink"/>
                </a:solidFill>
                <a:latin typeface="Times New Roman" pitchFamily="18" charset="0"/>
                <a:ea typeface="宋体" pitchFamily="2" charset="-122"/>
              </a:rPr>
              <a:t>②受力分析：</a:t>
            </a:r>
            <a:r>
              <a:rPr lang="zh-CN" altLang="en-US" dirty="0">
                <a:latin typeface="Times New Roman" pitchFamily="18" charset="0"/>
                <a:ea typeface="宋体" pitchFamily="2" charset="-122"/>
              </a:rPr>
              <a:t>画出全部主动力和外约束反力。</a:t>
            </a:r>
          </a:p>
          <a:p>
            <a:pPr lvl="0" eaLnBrk="1" latinLnBrk="1" hangingPunct="1">
              <a:lnSpc>
                <a:spcPct val="150000"/>
              </a:lnSpc>
              <a:spcBef>
                <a:spcPct val="10000"/>
              </a:spcBef>
            </a:pPr>
            <a:r>
              <a:rPr lang="zh-CN" altLang="en-US" dirty="0">
                <a:latin typeface="Times New Roman" pitchFamily="18" charset="0"/>
                <a:ea typeface="宋体" pitchFamily="2" charset="-122"/>
              </a:rPr>
              <a:t>      </a:t>
            </a:r>
            <a:r>
              <a:rPr lang="zh-CN" altLang="en-US" dirty="0">
                <a:solidFill>
                  <a:schemeClr val="hlink"/>
                </a:solidFill>
                <a:latin typeface="Times New Roman" pitchFamily="18" charset="0"/>
                <a:ea typeface="宋体" pitchFamily="2" charset="-122"/>
              </a:rPr>
              <a:t>③运动分析：</a:t>
            </a:r>
            <a:r>
              <a:rPr lang="zh-CN" altLang="en-US" dirty="0">
                <a:latin typeface="Times New Roman" pitchFamily="18" charset="0"/>
                <a:ea typeface="宋体" pitchFamily="2" charset="-122"/>
              </a:rPr>
              <a:t>主要是刚体质心加速度，刚体角加速度，</a:t>
            </a:r>
            <a:r>
              <a:rPr lang="zh-CN" altLang="en-US" dirty="0">
                <a:solidFill>
                  <a:srgbClr val="0000FF"/>
                </a:solidFill>
                <a:latin typeface="Times New Roman" pitchFamily="18" charset="0"/>
                <a:ea typeface="宋体" pitchFamily="2" charset="-122"/>
              </a:rPr>
              <a:t>标出 </a:t>
            </a:r>
          </a:p>
          <a:p>
            <a:pPr lvl="0" eaLnBrk="1" latinLnBrk="1" hangingPunct="1">
              <a:lnSpc>
                <a:spcPct val="150000"/>
              </a:lnSpc>
              <a:spcBef>
                <a:spcPct val="10000"/>
              </a:spcBef>
            </a:pPr>
            <a:r>
              <a:rPr lang="zh-CN" altLang="en-US" dirty="0">
                <a:solidFill>
                  <a:srgbClr val="0000FF"/>
                </a:solidFill>
                <a:latin typeface="Times New Roman" pitchFamily="18" charset="0"/>
                <a:ea typeface="宋体" pitchFamily="2" charset="-122"/>
              </a:rPr>
              <a:t>                              方向</a:t>
            </a:r>
            <a:r>
              <a:rPr lang="zh-CN" altLang="en-US" dirty="0">
                <a:latin typeface="Times New Roman" pitchFamily="18" charset="0"/>
                <a:ea typeface="宋体" pitchFamily="2" charset="-122"/>
              </a:rPr>
              <a:t>。      </a:t>
            </a:r>
          </a:p>
        </p:txBody>
      </p:sp>
      <p:sp>
        <p:nvSpPr>
          <p:cNvPr id="1048989" name="矩形 1048988"/>
          <p:cNvSpPr/>
          <p:nvPr/>
        </p:nvSpPr>
        <p:spPr>
          <a:xfrm>
            <a:off x="695325" y="1219200"/>
            <a:ext cx="5699125" cy="457200"/>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a:solidFill>
                  <a:schemeClr val="accent2"/>
                </a:solidFill>
                <a:latin typeface="Times New Roman" pitchFamily="18" charset="0"/>
                <a:ea typeface="宋体" pitchFamily="2" charset="-122"/>
              </a:rPr>
              <a:t>应用动静法求动力学问题的步骤及要点：</a:t>
            </a:r>
          </a:p>
        </p:txBody>
      </p:sp>
      <p:sp>
        <p:nvSpPr>
          <p:cNvPr id="1048990" name="矩形 1048989"/>
          <p:cNvSpPr/>
          <p:nvPr/>
        </p:nvSpPr>
        <p:spPr>
          <a:xfrm>
            <a:off x="685800" y="4191000"/>
            <a:ext cx="8305800" cy="191770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lnSpc>
                <a:spcPct val="160000"/>
              </a:lnSpc>
              <a:spcBef>
                <a:spcPct val="10000"/>
              </a:spcBef>
            </a:pPr>
            <a:r>
              <a:rPr lang="en-US" altLang="zh-CN" dirty="0">
                <a:solidFill>
                  <a:schemeClr val="hlink"/>
                </a:solidFill>
                <a:latin typeface="Times New Roman" pitchFamily="18" charset="0"/>
                <a:ea typeface="宋体" pitchFamily="2" charset="-122"/>
              </a:rPr>
              <a:t>④</a:t>
            </a:r>
            <a:r>
              <a:rPr lang="zh-CN" altLang="en-US" dirty="0">
                <a:solidFill>
                  <a:schemeClr val="hlink"/>
                </a:solidFill>
                <a:latin typeface="Times New Roman" pitchFamily="18" charset="0"/>
                <a:ea typeface="宋体" pitchFamily="2" charset="-122"/>
              </a:rPr>
              <a:t>虚加惯性力：</a:t>
            </a:r>
            <a:r>
              <a:rPr lang="zh-CN" altLang="en-US" dirty="0">
                <a:latin typeface="Times New Roman" pitchFamily="18" charset="0"/>
                <a:ea typeface="宋体" pitchFamily="2" charset="-122"/>
              </a:rPr>
              <a:t>在受力图上画上惯性力和惯性力偶，一定要  </a:t>
            </a:r>
          </a:p>
          <a:p>
            <a:pPr lvl="0" eaLnBrk="1" latinLnBrk="1" hangingPunct="1">
              <a:lnSpc>
                <a:spcPct val="160000"/>
              </a:lnSpc>
              <a:spcBef>
                <a:spcPct val="10000"/>
              </a:spcBef>
            </a:pPr>
            <a:r>
              <a:rPr lang="zh-CN" altLang="en-US" dirty="0">
                <a:latin typeface="Times New Roman" pitchFamily="18" charset="0"/>
                <a:ea typeface="宋体" pitchFamily="2" charset="-122"/>
              </a:rPr>
              <a:t>                            在 正确进行运动分析的基础上。熟记刚体惯</a:t>
            </a:r>
          </a:p>
          <a:p>
            <a:pPr lvl="0" eaLnBrk="1" latinLnBrk="1" hangingPunct="1">
              <a:lnSpc>
                <a:spcPct val="160000"/>
              </a:lnSpc>
              <a:spcBef>
                <a:spcPct val="10000"/>
              </a:spcBef>
            </a:pPr>
            <a:r>
              <a:rPr lang="zh-CN" altLang="en-US" dirty="0">
                <a:latin typeface="Times New Roman" pitchFamily="18" charset="0"/>
                <a:ea typeface="宋体" pitchFamily="2" charset="-122"/>
              </a:rPr>
              <a:t>                            性力系的简化结果。      </a:t>
            </a:r>
          </a:p>
        </p:txBody>
      </p:sp>
    </p:spTree>
  </p:cSld>
  <p:clrMapOvr>
    <a:masterClrMapping/>
  </p:clrMapOvr>
  <p:transition>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94" name="TextBox 1048993"/>
          <p:cNvSpPr txBox="1"/>
          <p:nvPr/>
        </p:nvSpPr>
        <p:spPr>
          <a:xfrm>
            <a:off x="6553200" y="6245225"/>
            <a:ext cx="2133600" cy="476250"/>
          </a:xfrm>
          <a:prstGeom prst="rect">
            <a:avLst/>
          </a:prstGeom>
          <a:noFill/>
          <a:ln>
            <a:noFill/>
          </a:ln>
        </p:spPr>
        <p:txBody>
          <a:bodyPr lIns="91440" tIns="45720" rIns="91440" bIns="45720" anchor="t"/>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r" eaLnBrk="1" latinLnBrk="1" hangingPunct="1"/>
            <a:fld id="{566ABCEB-ACFC-4714-9973-3DA970169C29}" type="slidenum">
              <a:rPr lang="en-US" altLang="zh-CN" sz="1400" b="0">
                <a:ea typeface="宋体" pitchFamily="2" charset="-122"/>
              </a:rPr>
              <a:pPr lvl="0" algn="r" eaLnBrk="1" latinLnBrk="1" hangingPunct="1"/>
              <a:t>41</a:t>
            </a:fld>
            <a:endParaRPr lang="en-US" altLang="zh-CN" sz="1400" b="0">
              <a:ea typeface="宋体" pitchFamily="2" charset="-122"/>
            </a:endParaRPr>
          </a:p>
        </p:txBody>
      </p:sp>
      <p:sp>
        <p:nvSpPr>
          <p:cNvPr id="1048998" name="矩形 1048997"/>
          <p:cNvSpPr/>
          <p:nvPr/>
        </p:nvSpPr>
        <p:spPr>
          <a:xfrm>
            <a:off x="381000" y="1447800"/>
            <a:ext cx="8763000" cy="191770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lnSpc>
                <a:spcPct val="160000"/>
              </a:lnSpc>
              <a:spcBef>
                <a:spcPct val="10000"/>
              </a:spcBef>
            </a:pPr>
            <a:r>
              <a:rPr lang="en-US" altLang="zh-CN" b="0">
                <a:latin typeface="Times New Roman" pitchFamily="18" charset="0"/>
                <a:ea typeface="宋体" pitchFamily="2" charset="-122"/>
              </a:rPr>
              <a:t>      </a:t>
            </a:r>
            <a:r>
              <a:rPr lang="zh-CN" altLang="en-US">
                <a:solidFill>
                  <a:schemeClr val="hlink"/>
                </a:solidFill>
                <a:latin typeface="Times New Roman" pitchFamily="18" charset="0"/>
                <a:ea typeface="宋体" pitchFamily="2" charset="-122"/>
              </a:rPr>
              <a:t>⑤列动静方程：</a:t>
            </a:r>
            <a:r>
              <a:rPr lang="zh-CN" altLang="en-US">
                <a:latin typeface="Times New Roman" pitchFamily="18" charset="0"/>
                <a:ea typeface="宋体" pitchFamily="2" charset="-122"/>
              </a:rPr>
              <a:t>选取适当的矩心和投影轴。</a:t>
            </a:r>
          </a:p>
          <a:p>
            <a:pPr lvl="0" eaLnBrk="1" latinLnBrk="1" hangingPunct="1">
              <a:lnSpc>
                <a:spcPct val="160000"/>
              </a:lnSpc>
              <a:spcBef>
                <a:spcPct val="10000"/>
              </a:spcBef>
            </a:pPr>
            <a:r>
              <a:rPr lang="zh-CN" altLang="en-US">
                <a:latin typeface="Times New Roman" pitchFamily="18" charset="0"/>
                <a:ea typeface="宋体" pitchFamily="2" charset="-122"/>
              </a:rPr>
              <a:t>      </a:t>
            </a:r>
            <a:r>
              <a:rPr lang="zh-CN" altLang="en-US">
                <a:solidFill>
                  <a:schemeClr val="hlink"/>
                </a:solidFill>
                <a:latin typeface="Times New Roman" pitchFamily="18" charset="0"/>
                <a:ea typeface="宋体" pitchFamily="2" charset="-122"/>
              </a:rPr>
              <a:t>⑥建立补充方程：</a:t>
            </a:r>
            <a:r>
              <a:rPr lang="zh-CN" altLang="en-US">
                <a:latin typeface="Times New Roman" pitchFamily="18" charset="0"/>
                <a:ea typeface="宋体" pitchFamily="2" charset="-122"/>
              </a:rPr>
              <a:t>运动学补充方程（运动量之间的关系）。</a:t>
            </a:r>
          </a:p>
          <a:p>
            <a:pPr lvl="0" eaLnBrk="1" latinLnBrk="1" hangingPunct="1">
              <a:lnSpc>
                <a:spcPct val="160000"/>
              </a:lnSpc>
              <a:spcBef>
                <a:spcPct val="10000"/>
              </a:spcBef>
            </a:pPr>
            <a:r>
              <a:rPr lang="zh-CN" altLang="en-US" b="0">
                <a:latin typeface="Times New Roman" pitchFamily="18" charset="0"/>
                <a:ea typeface="宋体" pitchFamily="2" charset="-122"/>
              </a:rPr>
              <a:t>      </a:t>
            </a:r>
            <a:r>
              <a:rPr lang="zh-CN" altLang="en-US">
                <a:solidFill>
                  <a:schemeClr val="hlink"/>
                </a:solidFill>
                <a:latin typeface="Times New Roman" pitchFamily="18" charset="0"/>
                <a:ea typeface="宋体" pitchFamily="2" charset="-122"/>
              </a:rPr>
              <a:t>⑦求解未知量。</a:t>
            </a:r>
          </a:p>
        </p:txBody>
      </p:sp>
      <p:sp>
        <p:nvSpPr>
          <p:cNvPr id="1048999" name="矩形 1048998"/>
          <p:cNvSpPr/>
          <p:nvPr/>
        </p:nvSpPr>
        <p:spPr>
          <a:xfrm>
            <a:off x="685800" y="4038600"/>
            <a:ext cx="8299450" cy="120015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lnSpc>
                <a:spcPct val="150000"/>
              </a:lnSpc>
              <a:spcBef>
                <a:spcPct val="10000"/>
              </a:spcBef>
            </a:pPr>
            <a:r>
              <a:rPr lang="en-US" altLang="zh-CN">
                <a:latin typeface="Times New Roman" pitchFamily="18" charset="0"/>
                <a:ea typeface="宋体" pitchFamily="2" charset="-122"/>
              </a:rPr>
              <a:t>   </a:t>
            </a:r>
            <a:r>
              <a:rPr lang="zh-CN" altLang="en-US">
                <a:solidFill>
                  <a:schemeClr val="accent2"/>
                </a:solidFill>
                <a:latin typeface="Times New Roman" pitchFamily="18" charset="0"/>
                <a:ea typeface="宋体" pitchFamily="2" charset="-122"/>
              </a:rPr>
              <a:t>[注意</a:t>
            </a:r>
            <a:r>
              <a:rPr lang="en-US" altLang="zh-CN">
                <a:solidFill>
                  <a:schemeClr val="accent2"/>
                </a:solidFill>
                <a:latin typeface="Times New Roman" pitchFamily="18" charset="0"/>
                <a:ea typeface="宋体" pitchFamily="2" charset="-122"/>
              </a:rPr>
              <a:t>]</a:t>
            </a:r>
            <a:r>
              <a:rPr lang="en-US" altLang="zh-CN">
                <a:latin typeface="Times New Roman" pitchFamily="18" charset="0"/>
                <a:ea typeface="宋体" pitchFamily="2" charset="-122"/>
              </a:rPr>
              <a:t>                  </a:t>
            </a:r>
            <a:r>
              <a:rPr lang="zh-CN" altLang="en-US">
                <a:solidFill>
                  <a:srgbClr val="FF3300"/>
                </a:solidFill>
                <a:latin typeface="Times New Roman" pitchFamily="18" charset="0"/>
                <a:ea typeface="宋体" pitchFamily="2" charset="-122"/>
              </a:rPr>
              <a:t>的方向及转向已在受力图中标出，建立方程时，只需按			      计算即可</a:t>
            </a:r>
            <a:r>
              <a:rPr lang="zh-CN" altLang="en-US">
                <a:latin typeface="Times New Roman" pitchFamily="18" charset="0"/>
                <a:ea typeface="宋体" pitchFamily="2" charset="-122"/>
              </a:rPr>
              <a:t>。</a:t>
            </a:r>
          </a:p>
        </p:txBody>
      </p:sp>
      <p:pic>
        <p:nvPicPr>
          <p:cNvPr id="2097290" name="图片 2097289"/>
          <p:cNvPicPr>
            <a:picLocks/>
          </p:cNvPicPr>
          <p:nvPr/>
        </p:nvPicPr>
        <p:blipFill>
          <a:blip r:embed="rId3"/>
          <a:srcRect/>
          <a:stretch>
            <a:fillRect/>
          </a:stretch>
        </p:blipFill>
        <p:spPr>
          <a:xfrm>
            <a:off x="1995487" y="4191000"/>
            <a:ext cx="1204912" cy="527050"/>
          </a:xfrm>
          <a:prstGeom prst="rect">
            <a:avLst/>
          </a:prstGeom>
          <a:noFill/>
          <a:ln>
            <a:noFill/>
          </a:ln>
        </p:spPr>
      </p:pic>
      <p:pic>
        <p:nvPicPr>
          <p:cNvPr id="2097291" name="图片 2097290"/>
          <p:cNvPicPr>
            <a:picLocks/>
          </p:cNvPicPr>
          <p:nvPr/>
        </p:nvPicPr>
        <p:blipFill>
          <a:blip r:embed="rId4"/>
          <a:srcRect/>
          <a:stretch>
            <a:fillRect/>
          </a:stretch>
        </p:blipFill>
        <p:spPr>
          <a:xfrm>
            <a:off x="2819400" y="4724400"/>
            <a:ext cx="2819400" cy="479425"/>
          </a:xfrm>
          <a:prstGeom prst="rect">
            <a:avLst/>
          </a:prstGeom>
          <a:noFill/>
          <a:ln>
            <a:noFill/>
          </a:ln>
        </p:spPr>
      </p:pic>
    </p:spTree>
  </p:cSld>
  <p:clrMapOvr>
    <a:masterClrMapping/>
  </p:clrMapOvr>
  <p:transition>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03" name="TextBox 1049002"/>
          <p:cNvSpPr txBox="1"/>
          <p:nvPr/>
        </p:nvSpPr>
        <p:spPr>
          <a:xfrm>
            <a:off x="4419600" y="2133600"/>
            <a:ext cx="4440237" cy="3453253"/>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just" eaLnBrk="1" latinLnBrk="1" hangingPunct="1">
              <a:lnSpc>
                <a:spcPct val="130000"/>
              </a:lnSpc>
            </a:pPr>
            <a:r>
              <a:rPr lang="en-US" altLang="zh-CN" dirty="0">
                <a:solidFill>
                  <a:schemeClr val="lt2"/>
                </a:solidFill>
                <a:effectLst>
                  <a:outerShdw blurRad="38100" dist="38100" dir="2700000" algn="tl">
                    <a:srgbClr val="C0C0C0"/>
                  </a:outerShdw>
                </a:effectLst>
                <a:latin typeface="Times New Roman" pitchFamily="18" charset="0"/>
                <a:ea typeface="宋体" pitchFamily="2" charset="-122"/>
              </a:rPr>
              <a:t>       </a:t>
            </a:r>
            <a:r>
              <a:rPr lang="zh-CN" altLang="en-US" dirty="0">
                <a:solidFill>
                  <a:schemeClr val="lt2"/>
                </a:solidFill>
                <a:effectLst>
                  <a:outerShdw blurRad="38100" dist="38100" dir="2700000" algn="tl">
                    <a:srgbClr val="C0C0C0"/>
                  </a:outerShdw>
                </a:effectLst>
                <a:latin typeface="Times New Roman" pitchFamily="18" charset="0"/>
                <a:ea typeface="宋体" pitchFamily="2" charset="-122"/>
              </a:rPr>
              <a:t>如图所示，电动机的定子质量为</a:t>
            </a:r>
            <a:r>
              <a:rPr lang="en-US" altLang="zh-CN" b="0" i="1" dirty="0">
                <a:solidFill>
                  <a:schemeClr val="lt2"/>
                </a:solidFill>
                <a:effectLst>
                  <a:outerShdw blurRad="38100" dist="38100" dir="2700000" algn="tl">
                    <a:srgbClr val="C0C0C0"/>
                  </a:outerShdw>
                </a:effectLst>
                <a:latin typeface="Times New Roman" pitchFamily="18" charset="0"/>
                <a:ea typeface="宋体" pitchFamily="2" charset="-122"/>
              </a:rPr>
              <a:t>m</a:t>
            </a:r>
            <a:r>
              <a:rPr lang="en-US" altLang="zh-CN" b="0" baseline="-25000" dirty="0">
                <a:solidFill>
                  <a:schemeClr val="lt2"/>
                </a:solidFill>
                <a:effectLst>
                  <a:outerShdw blurRad="38100" dist="38100" dir="2700000" algn="tl">
                    <a:srgbClr val="C0C0C0"/>
                  </a:outerShdw>
                </a:effectLst>
                <a:latin typeface="Times New Roman" pitchFamily="18" charset="0"/>
                <a:ea typeface="宋体" pitchFamily="2" charset="-122"/>
              </a:rPr>
              <a:t>1</a:t>
            </a:r>
            <a:r>
              <a:rPr lang="zh-CN" altLang="en-US" dirty="0">
                <a:solidFill>
                  <a:schemeClr val="lt2"/>
                </a:solidFill>
                <a:effectLst>
                  <a:outerShdw blurRad="38100" dist="38100" dir="2700000" algn="tl">
                    <a:srgbClr val="C0C0C0"/>
                  </a:outerShdw>
                </a:effectLst>
                <a:latin typeface="Times New Roman" pitchFamily="18" charset="0"/>
                <a:ea typeface="宋体" pitchFamily="2" charset="-122"/>
              </a:rPr>
              <a:t>，安装在水平的基础上，转轴</a:t>
            </a:r>
            <a:r>
              <a:rPr lang="en-US" altLang="zh-CN" b="0" i="1" dirty="0">
                <a:solidFill>
                  <a:schemeClr val="lt2"/>
                </a:solidFill>
                <a:effectLst>
                  <a:outerShdw blurRad="38100" dist="38100" dir="2700000" algn="tl">
                    <a:srgbClr val="C0C0C0"/>
                  </a:outerShdw>
                </a:effectLst>
                <a:latin typeface="Times New Roman" pitchFamily="18" charset="0"/>
                <a:ea typeface="宋体" pitchFamily="2" charset="-122"/>
              </a:rPr>
              <a:t>O</a:t>
            </a:r>
            <a:r>
              <a:rPr lang="zh-CN" altLang="en-US" dirty="0">
                <a:solidFill>
                  <a:schemeClr val="lt2"/>
                </a:solidFill>
                <a:effectLst>
                  <a:outerShdw blurRad="38100" dist="38100" dir="2700000" algn="tl">
                    <a:srgbClr val="C0C0C0"/>
                  </a:outerShdw>
                </a:effectLst>
                <a:latin typeface="Times New Roman" pitchFamily="18" charset="0"/>
                <a:ea typeface="宋体" pitchFamily="2" charset="-122"/>
              </a:rPr>
              <a:t>与水平面距离为</a:t>
            </a:r>
            <a:r>
              <a:rPr lang="en-US" altLang="zh-CN" b="0" i="1" dirty="0">
                <a:solidFill>
                  <a:schemeClr val="lt2"/>
                </a:solidFill>
                <a:effectLst>
                  <a:outerShdw blurRad="38100" dist="38100" dir="2700000" algn="tl">
                    <a:srgbClr val="C0C0C0"/>
                  </a:outerShdw>
                </a:effectLst>
                <a:latin typeface="Times New Roman" pitchFamily="18" charset="0"/>
                <a:ea typeface="宋体" pitchFamily="2" charset="-122"/>
              </a:rPr>
              <a:t>h</a:t>
            </a:r>
            <a:r>
              <a:rPr lang="zh-CN" altLang="en-US" dirty="0">
                <a:solidFill>
                  <a:schemeClr val="lt2"/>
                </a:solidFill>
                <a:effectLst>
                  <a:outerShdw blurRad="38100" dist="38100" dir="2700000" algn="tl">
                    <a:srgbClr val="C0C0C0"/>
                  </a:outerShdw>
                </a:effectLst>
                <a:latin typeface="Times New Roman" pitchFamily="18" charset="0"/>
                <a:ea typeface="宋体" pitchFamily="2" charset="-122"/>
              </a:rPr>
              <a:t>。转子质量为</a:t>
            </a:r>
            <a:r>
              <a:rPr lang="en-US" altLang="zh-CN" b="0" i="1" dirty="0">
                <a:solidFill>
                  <a:schemeClr val="lt2"/>
                </a:solidFill>
                <a:effectLst>
                  <a:outerShdw blurRad="38100" dist="38100" dir="2700000" algn="tl">
                    <a:srgbClr val="C0C0C0"/>
                  </a:outerShdw>
                </a:effectLst>
                <a:latin typeface="Times New Roman" pitchFamily="18" charset="0"/>
                <a:ea typeface="宋体" pitchFamily="2" charset="-122"/>
              </a:rPr>
              <a:t>m</a:t>
            </a:r>
            <a:r>
              <a:rPr lang="en-US" altLang="zh-CN" b="0" baseline="-25000" dirty="0">
                <a:solidFill>
                  <a:schemeClr val="lt2"/>
                </a:solidFill>
                <a:effectLst>
                  <a:outerShdw blurRad="38100" dist="38100" dir="2700000" algn="tl">
                    <a:srgbClr val="C0C0C0"/>
                  </a:outerShdw>
                </a:effectLst>
                <a:latin typeface="Times New Roman" pitchFamily="18" charset="0"/>
                <a:ea typeface="宋体" pitchFamily="2" charset="-122"/>
              </a:rPr>
              <a:t>2</a:t>
            </a:r>
            <a:r>
              <a:rPr lang="zh-CN" altLang="en-US" dirty="0">
                <a:solidFill>
                  <a:schemeClr val="lt2"/>
                </a:solidFill>
                <a:effectLst>
                  <a:outerShdw blurRad="38100" dist="38100" dir="2700000" algn="tl">
                    <a:srgbClr val="C0C0C0"/>
                  </a:outerShdw>
                </a:effectLst>
                <a:latin typeface="Times New Roman" pitchFamily="18" charset="0"/>
                <a:ea typeface="宋体" pitchFamily="2" charset="-122"/>
              </a:rPr>
              <a:t>，其质心为</a:t>
            </a:r>
            <a:r>
              <a:rPr lang="en-US" altLang="zh-CN" b="0" i="1" dirty="0">
                <a:solidFill>
                  <a:schemeClr val="lt2"/>
                </a:solidFill>
                <a:effectLst>
                  <a:outerShdw blurRad="38100" dist="38100" dir="2700000" algn="tl">
                    <a:srgbClr val="C0C0C0"/>
                  </a:outerShdw>
                </a:effectLst>
                <a:latin typeface="Times New Roman" pitchFamily="18" charset="0"/>
                <a:ea typeface="宋体" pitchFamily="2" charset="-122"/>
              </a:rPr>
              <a:t>C</a:t>
            </a:r>
            <a:r>
              <a:rPr lang="zh-CN" altLang="en-US" dirty="0">
                <a:solidFill>
                  <a:schemeClr val="lt2"/>
                </a:solidFill>
                <a:effectLst>
                  <a:outerShdw blurRad="38100" dist="38100" dir="2700000" algn="tl">
                    <a:srgbClr val="C0C0C0"/>
                  </a:outerShdw>
                </a:effectLst>
                <a:latin typeface="Times New Roman" pitchFamily="18" charset="0"/>
                <a:ea typeface="宋体" pitchFamily="2" charset="-122"/>
              </a:rPr>
              <a:t>，偏心距</a:t>
            </a:r>
            <a:r>
              <a:rPr lang="en-US" altLang="zh-CN" b="0" i="1" dirty="0">
                <a:solidFill>
                  <a:schemeClr val="lt2"/>
                </a:solidFill>
                <a:effectLst>
                  <a:outerShdw blurRad="38100" dist="38100" dir="2700000" algn="tl">
                    <a:srgbClr val="C0C0C0"/>
                  </a:outerShdw>
                </a:effectLst>
                <a:latin typeface="Times New Roman" pitchFamily="18" charset="0"/>
                <a:ea typeface="宋体" pitchFamily="2" charset="-122"/>
              </a:rPr>
              <a:t>OC=e</a:t>
            </a:r>
            <a:r>
              <a:rPr lang="zh-CN" altLang="en-US" dirty="0">
                <a:solidFill>
                  <a:schemeClr val="lt2"/>
                </a:solidFill>
                <a:effectLst>
                  <a:outerShdw blurRad="38100" dist="38100" dir="2700000" algn="tl">
                    <a:srgbClr val="C0C0C0"/>
                  </a:outerShdw>
                </a:effectLst>
                <a:latin typeface="Times New Roman" pitchFamily="18" charset="0"/>
                <a:ea typeface="宋体" pitchFamily="2" charset="-122"/>
              </a:rPr>
              <a:t>，运动开始时质心</a:t>
            </a:r>
            <a:r>
              <a:rPr lang="en-US" altLang="zh-CN" b="0" i="1" dirty="0">
                <a:solidFill>
                  <a:schemeClr val="lt2"/>
                </a:solidFill>
                <a:effectLst>
                  <a:outerShdw blurRad="38100" dist="38100" dir="2700000" algn="tl">
                    <a:srgbClr val="C0C0C0"/>
                  </a:outerShdw>
                </a:effectLst>
                <a:latin typeface="Times New Roman" pitchFamily="18" charset="0"/>
                <a:ea typeface="宋体" pitchFamily="2" charset="-122"/>
              </a:rPr>
              <a:t>C</a:t>
            </a:r>
            <a:r>
              <a:rPr lang="zh-CN" altLang="en-US" dirty="0">
                <a:solidFill>
                  <a:schemeClr val="lt2"/>
                </a:solidFill>
                <a:effectLst>
                  <a:outerShdw blurRad="38100" dist="38100" dir="2700000" algn="tl">
                    <a:srgbClr val="C0C0C0"/>
                  </a:outerShdw>
                </a:effectLst>
                <a:latin typeface="Times New Roman" pitchFamily="18" charset="0"/>
                <a:ea typeface="宋体" pitchFamily="2" charset="-122"/>
              </a:rPr>
              <a:t>在最低位置。转子</a:t>
            </a:r>
            <a:r>
              <a:rPr lang="zh-CN" altLang="en-US" dirty="0">
                <a:solidFill>
                  <a:srgbClr val="0000FF"/>
                </a:solidFill>
                <a:effectLst>
                  <a:outerShdw blurRad="38100" dist="38100" dir="2700000" algn="tl">
                    <a:srgbClr val="C0C0C0"/>
                  </a:outerShdw>
                </a:effectLst>
                <a:latin typeface="Times New Roman" pitchFamily="18" charset="0"/>
                <a:ea typeface="宋体" pitchFamily="2" charset="-122"/>
              </a:rPr>
              <a:t>匀角速度</a:t>
            </a:r>
            <a:r>
              <a:rPr lang="en-US" altLang="zh-CN" b="0" i="1" dirty="0">
                <a:solidFill>
                  <a:schemeClr val="lt2"/>
                </a:solidFill>
                <a:effectLst>
                  <a:outerShdw blurRad="38100" dist="38100" dir="2700000" algn="tl">
                    <a:srgbClr val="C0C0C0"/>
                  </a:outerShdw>
                </a:effectLst>
                <a:latin typeface="Times New Roman" pitchFamily="18" charset="0"/>
                <a:ea typeface="宋体" pitchFamily="2" charset="-122"/>
              </a:rPr>
              <a:t>ω</a:t>
            </a:r>
            <a:r>
              <a:rPr lang="zh-CN" altLang="en-US" dirty="0">
                <a:solidFill>
                  <a:schemeClr val="lt2"/>
                </a:solidFill>
                <a:effectLst>
                  <a:outerShdw blurRad="38100" dist="38100" dir="2700000" algn="tl">
                    <a:srgbClr val="C0C0C0"/>
                  </a:outerShdw>
                </a:effectLst>
                <a:latin typeface="Times New Roman" pitchFamily="18" charset="0"/>
                <a:ea typeface="宋体" pitchFamily="2" charset="-122"/>
              </a:rPr>
              <a:t>转动，求基础对电动机的约束力。 </a:t>
            </a:r>
          </a:p>
        </p:txBody>
      </p:sp>
      <p:grpSp>
        <p:nvGrpSpPr>
          <p:cNvPr id="157" name="组合 156"/>
          <p:cNvGrpSpPr/>
          <p:nvPr/>
        </p:nvGrpSpPr>
        <p:grpSpPr>
          <a:xfrm>
            <a:off x="881062" y="2635250"/>
            <a:ext cx="3340100" cy="2679700"/>
            <a:chOff x="555" y="1660"/>
            <a:chExt cx="2104" cy="1688"/>
          </a:xfrm>
        </p:grpSpPr>
        <p:sp>
          <p:nvSpPr>
            <p:cNvPr id="1049004" name="任意多边形 1049003"/>
            <p:cNvSpPr/>
            <p:nvPr/>
          </p:nvSpPr>
          <p:spPr bwMode="auto">
            <a:xfrm flipV="1">
              <a:off x="919" y="2826"/>
              <a:ext cx="1013" cy="211"/>
            </a:xfrm>
            <a:custGeom>
              <a:avLst/>
              <a:gdLst>
                <a:gd name="l" fmla="*/ 4094 w 21600"/>
                <a:gd name="t" fmla="*/ 4095 h 21600"/>
                <a:gd name="r" fmla="*/ 17506 w 21600"/>
                <a:gd name="b" fmla="*/ 17505 h 21600"/>
              </a:gdLst>
              <a:ahLst/>
              <a:cxnLst/>
              <a:rect l="l" t="t" r="r" b="b"/>
              <a:pathLst>
                <a:path w="21600" h="21600">
                  <a:moveTo>
                    <a:pt x="0" y="0"/>
                  </a:moveTo>
                  <a:lnTo>
                    <a:pt x="4605" y="21600"/>
                  </a:lnTo>
                  <a:lnTo>
                    <a:pt x="16995" y="21600"/>
                  </a:lnTo>
                  <a:lnTo>
                    <a:pt x="21600" y="0"/>
                  </a:lnTo>
                  <a:lnTo>
                    <a:pt x="0" y="0"/>
                  </a:lnTo>
                </a:path>
              </a:pathLst>
            </a:custGeom>
            <a:gradFill rotWithShape="0">
              <a:gsLst>
                <a:gs pos="0">
                  <a:schemeClr val="accent1">
                    <a:alpha val="100000"/>
                  </a:schemeClr>
                </a:gs>
                <a:gs pos="100000">
                  <a:srgbClr val="576869">
                    <a:alpha val="100000"/>
                  </a:srgbClr>
                </a:gs>
              </a:gsLst>
              <a:lin ang="5400000" scaled="1"/>
            </a:gradFill>
            <a:ln w="28575" cap="flat" cmpd="sng">
              <a:solidFill>
                <a:schemeClr val="dk1">
                  <a:alpha val="100000"/>
                </a:schemeClr>
              </a:solidFill>
              <a:prstDash val="solid"/>
              <a:miter/>
            </a:ln>
          </p:spPr>
        </p:sp>
        <p:sp>
          <p:nvSpPr>
            <p:cNvPr id="1049005" name="椭圆 1049004"/>
            <p:cNvSpPr/>
            <p:nvPr/>
          </p:nvSpPr>
          <p:spPr>
            <a:xfrm>
              <a:off x="948" y="1959"/>
              <a:ext cx="940" cy="992"/>
            </a:xfrm>
            <a:prstGeom prst="ellipse">
              <a:avLst/>
            </a:prstGeom>
            <a:gradFill rotWithShape="0">
              <a:gsLst>
                <a:gs pos="0">
                  <a:srgbClr val="576869">
                    <a:alpha val="100000"/>
                  </a:srgbClr>
                </a:gs>
                <a:gs pos="100000">
                  <a:schemeClr val="accent1">
                    <a:alpha val="100000"/>
                  </a:schemeClr>
                </a:gs>
              </a:gsLst>
              <a:path path="shape">
                <a:fillToRect l="50000" t="50000" r="50000" b="50000"/>
              </a:path>
            </a:gradFill>
            <a:ln w="28575"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ctr" eaLnBrk="1" latinLnBrk="1" hangingPunct="1"/>
              <a:endParaRPr lang="zh-CN" altLang="zh-CN" b="0">
                <a:latin typeface="Times New Roman" pitchFamily="18" charset="0"/>
                <a:ea typeface="宋体" pitchFamily="2" charset="-122"/>
              </a:endParaRPr>
            </a:p>
          </p:txBody>
        </p:sp>
        <p:sp>
          <p:nvSpPr>
            <p:cNvPr id="1049006" name="矩形 1049005"/>
            <p:cNvSpPr/>
            <p:nvPr/>
          </p:nvSpPr>
          <p:spPr>
            <a:xfrm>
              <a:off x="678" y="3045"/>
              <a:ext cx="1561" cy="124"/>
            </a:xfrm>
            <a:prstGeom prst="rect">
              <a:avLst/>
            </a:prstGeom>
            <a:gradFill rotWithShape="0">
              <a:gsLst>
                <a:gs pos="0">
                  <a:srgbClr val="576869">
                    <a:alpha val="100000"/>
                  </a:srgbClr>
                </a:gs>
                <a:gs pos="50000">
                  <a:schemeClr val="accent1">
                    <a:alpha val="100000"/>
                  </a:schemeClr>
                </a:gs>
                <a:gs pos="100000">
                  <a:srgbClr val="576869">
                    <a:alpha val="100000"/>
                  </a:srgbClr>
                </a:gs>
              </a:gsLst>
              <a:lin ang="5400000" scaled="1"/>
            </a:gradFill>
            <a:ln w="28575"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9007" name="矩形 1049006"/>
            <p:cNvSpPr/>
            <p:nvPr/>
          </p:nvSpPr>
          <p:spPr>
            <a:xfrm>
              <a:off x="912" y="3120"/>
              <a:ext cx="1049" cy="56"/>
            </a:xfrm>
            <a:prstGeom prst="rect">
              <a:avLst/>
            </a:prstGeom>
            <a:solidFill>
              <a:schemeClr val="lt1"/>
            </a:solidFill>
            <a:ln w="28575"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grpSp>
          <p:nvGrpSpPr>
            <p:cNvPr id="158" name="组合 157"/>
            <p:cNvGrpSpPr/>
            <p:nvPr/>
          </p:nvGrpSpPr>
          <p:grpSpPr>
            <a:xfrm>
              <a:off x="555" y="3159"/>
              <a:ext cx="1691" cy="89"/>
              <a:chOff x="1203" y="3213"/>
              <a:chExt cx="1604" cy="89"/>
            </a:xfrm>
          </p:grpSpPr>
          <p:sp>
            <p:nvSpPr>
              <p:cNvPr id="1049008" name="直接连接符 1049007"/>
              <p:cNvSpPr/>
              <p:nvPr/>
            </p:nvSpPr>
            <p:spPr>
              <a:xfrm flipH="1">
                <a:off x="1203" y="3213"/>
                <a:ext cx="42" cy="78"/>
              </a:xfrm>
              <a:prstGeom prst="line">
                <a:avLst/>
              </a:prstGeom>
              <a:noFill/>
              <a:ln w="12700" cap="sq" cmpd="sng">
                <a:solidFill>
                  <a:schemeClr val="dk1">
                    <a:alpha val="100000"/>
                  </a:schemeClr>
                </a:solidFill>
                <a:prstDash val="solid"/>
                <a:round/>
              </a:ln>
            </p:spPr>
          </p:sp>
          <p:sp>
            <p:nvSpPr>
              <p:cNvPr id="1049009" name="直接连接符 1049008"/>
              <p:cNvSpPr/>
              <p:nvPr/>
            </p:nvSpPr>
            <p:spPr>
              <a:xfrm flipH="1">
                <a:off x="1249" y="3213"/>
                <a:ext cx="42" cy="78"/>
              </a:xfrm>
              <a:prstGeom prst="line">
                <a:avLst/>
              </a:prstGeom>
              <a:noFill/>
              <a:ln w="12700" cap="sq" cmpd="sng">
                <a:solidFill>
                  <a:schemeClr val="dk1">
                    <a:alpha val="100000"/>
                  </a:schemeClr>
                </a:solidFill>
                <a:prstDash val="solid"/>
                <a:round/>
              </a:ln>
            </p:spPr>
          </p:sp>
          <p:sp>
            <p:nvSpPr>
              <p:cNvPr id="1049010" name="直接连接符 1049009"/>
              <p:cNvSpPr/>
              <p:nvPr/>
            </p:nvSpPr>
            <p:spPr>
              <a:xfrm flipH="1">
                <a:off x="1294" y="3213"/>
                <a:ext cx="43" cy="78"/>
              </a:xfrm>
              <a:prstGeom prst="line">
                <a:avLst/>
              </a:prstGeom>
              <a:noFill/>
              <a:ln w="12700" cap="sq" cmpd="sng">
                <a:solidFill>
                  <a:schemeClr val="dk1">
                    <a:alpha val="100000"/>
                  </a:schemeClr>
                </a:solidFill>
                <a:prstDash val="solid"/>
                <a:round/>
              </a:ln>
            </p:spPr>
          </p:sp>
          <p:sp>
            <p:nvSpPr>
              <p:cNvPr id="1049011" name="直接连接符 1049010"/>
              <p:cNvSpPr/>
              <p:nvPr/>
            </p:nvSpPr>
            <p:spPr>
              <a:xfrm flipH="1">
                <a:off x="1340" y="3213"/>
                <a:ext cx="42" cy="78"/>
              </a:xfrm>
              <a:prstGeom prst="line">
                <a:avLst/>
              </a:prstGeom>
              <a:noFill/>
              <a:ln w="12700" cap="sq" cmpd="sng">
                <a:solidFill>
                  <a:schemeClr val="dk1">
                    <a:alpha val="100000"/>
                  </a:schemeClr>
                </a:solidFill>
                <a:prstDash val="solid"/>
                <a:round/>
              </a:ln>
            </p:spPr>
          </p:sp>
          <p:sp>
            <p:nvSpPr>
              <p:cNvPr id="1049012" name="直接连接符 1049011"/>
              <p:cNvSpPr/>
              <p:nvPr/>
            </p:nvSpPr>
            <p:spPr>
              <a:xfrm flipH="1">
                <a:off x="1385" y="3213"/>
                <a:ext cx="43" cy="78"/>
              </a:xfrm>
              <a:prstGeom prst="line">
                <a:avLst/>
              </a:prstGeom>
              <a:noFill/>
              <a:ln w="12700" cap="sq" cmpd="sng">
                <a:solidFill>
                  <a:schemeClr val="dk1">
                    <a:alpha val="100000"/>
                  </a:schemeClr>
                </a:solidFill>
                <a:prstDash val="solid"/>
                <a:round/>
              </a:ln>
            </p:spPr>
          </p:sp>
          <p:sp>
            <p:nvSpPr>
              <p:cNvPr id="1049013" name="直接连接符 1049012"/>
              <p:cNvSpPr/>
              <p:nvPr/>
            </p:nvSpPr>
            <p:spPr>
              <a:xfrm flipH="1">
                <a:off x="1431" y="3213"/>
                <a:ext cx="42" cy="78"/>
              </a:xfrm>
              <a:prstGeom prst="line">
                <a:avLst/>
              </a:prstGeom>
              <a:noFill/>
              <a:ln w="12700" cap="sq" cmpd="sng">
                <a:solidFill>
                  <a:schemeClr val="dk1">
                    <a:alpha val="100000"/>
                  </a:schemeClr>
                </a:solidFill>
                <a:prstDash val="solid"/>
                <a:round/>
              </a:ln>
            </p:spPr>
          </p:sp>
          <p:sp>
            <p:nvSpPr>
              <p:cNvPr id="1049014" name="直接连接符 1049013"/>
              <p:cNvSpPr/>
              <p:nvPr/>
            </p:nvSpPr>
            <p:spPr>
              <a:xfrm flipH="1">
                <a:off x="1477" y="3213"/>
                <a:ext cx="42" cy="78"/>
              </a:xfrm>
              <a:prstGeom prst="line">
                <a:avLst/>
              </a:prstGeom>
              <a:noFill/>
              <a:ln w="12700" cap="sq" cmpd="sng">
                <a:solidFill>
                  <a:schemeClr val="dk1">
                    <a:alpha val="100000"/>
                  </a:schemeClr>
                </a:solidFill>
                <a:prstDash val="solid"/>
                <a:round/>
              </a:ln>
            </p:spPr>
          </p:sp>
          <p:sp>
            <p:nvSpPr>
              <p:cNvPr id="1049015" name="直接连接符 1049014"/>
              <p:cNvSpPr/>
              <p:nvPr/>
            </p:nvSpPr>
            <p:spPr>
              <a:xfrm flipH="1">
                <a:off x="1522" y="3213"/>
                <a:ext cx="43" cy="78"/>
              </a:xfrm>
              <a:prstGeom prst="line">
                <a:avLst/>
              </a:prstGeom>
              <a:noFill/>
              <a:ln w="12700" cap="sq" cmpd="sng">
                <a:solidFill>
                  <a:schemeClr val="dk1">
                    <a:alpha val="100000"/>
                  </a:schemeClr>
                </a:solidFill>
                <a:prstDash val="solid"/>
                <a:round/>
              </a:ln>
            </p:spPr>
          </p:sp>
          <p:sp>
            <p:nvSpPr>
              <p:cNvPr id="1049016" name="直接连接符 1049015"/>
              <p:cNvSpPr/>
              <p:nvPr/>
            </p:nvSpPr>
            <p:spPr>
              <a:xfrm flipH="1">
                <a:off x="1569" y="3220"/>
                <a:ext cx="47" cy="78"/>
              </a:xfrm>
              <a:prstGeom prst="line">
                <a:avLst/>
              </a:prstGeom>
              <a:noFill/>
              <a:ln w="12700" cap="sq" cmpd="sng">
                <a:solidFill>
                  <a:schemeClr val="dk1">
                    <a:alpha val="100000"/>
                  </a:schemeClr>
                </a:solidFill>
                <a:prstDash val="solid"/>
                <a:round/>
              </a:ln>
            </p:spPr>
          </p:sp>
          <p:sp>
            <p:nvSpPr>
              <p:cNvPr id="1049017" name="直接连接符 1049016"/>
              <p:cNvSpPr/>
              <p:nvPr/>
            </p:nvSpPr>
            <p:spPr>
              <a:xfrm flipH="1">
                <a:off x="1620" y="3220"/>
                <a:ext cx="47" cy="78"/>
              </a:xfrm>
              <a:prstGeom prst="line">
                <a:avLst/>
              </a:prstGeom>
              <a:noFill/>
              <a:ln w="12700" cap="sq" cmpd="sng">
                <a:solidFill>
                  <a:schemeClr val="dk1">
                    <a:alpha val="100000"/>
                  </a:schemeClr>
                </a:solidFill>
                <a:prstDash val="solid"/>
                <a:round/>
              </a:ln>
            </p:spPr>
          </p:sp>
          <p:sp>
            <p:nvSpPr>
              <p:cNvPr id="1049018" name="直接连接符 1049017"/>
              <p:cNvSpPr/>
              <p:nvPr/>
            </p:nvSpPr>
            <p:spPr>
              <a:xfrm flipH="1">
                <a:off x="1671" y="3220"/>
                <a:ext cx="48" cy="78"/>
              </a:xfrm>
              <a:prstGeom prst="line">
                <a:avLst/>
              </a:prstGeom>
              <a:noFill/>
              <a:ln w="12700" cap="sq" cmpd="sng">
                <a:solidFill>
                  <a:schemeClr val="dk1">
                    <a:alpha val="100000"/>
                  </a:schemeClr>
                </a:solidFill>
                <a:prstDash val="solid"/>
                <a:round/>
              </a:ln>
            </p:spPr>
          </p:sp>
          <p:sp>
            <p:nvSpPr>
              <p:cNvPr id="1049019" name="直接连接符 1049018"/>
              <p:cNvSpPr/>
              <p:nvPr/>
            </p:nvSpPr>
            <p:spPr>
              <a:xfrm flipH="1">
                <a:off x="1722" y="3220"/>
                <a:ext cx="47" cy="78"/>
              </a:xfrm>
              <a:prstGeom prst="line">
                <a:avLst/>
              </a:prstGeom>
              <a:noFill/>
              <a:ln w="12700" cap="sq" cmpd="sng">
                <a:solidFill>
                  <a:schemeClr val="dk1">
                    <a:alpha val="100000"/>
                  </a:schemeClr>
                </a:solidFill>
                <a:prstDash val="solid"/>
                <a:round/>
              </a:ln>
            </p:spPr>
          </p:sp>
          <p:sp>
            <p:nvSpPr>
              <p:cNvPr id="1049020" name="直接连接符 1049019"/>
              <p:cNvSpPr/>
              <p:nvPr/>
            </p:nvSpPr>
            <p:spPr>
              <a:xfrm flipH="1">
                <a:off x="1772" y="3220"/>
                <a:ext cx="48" cy="78"/>
              </a:xfrm>
              <a:prstGeom prst="line">
                <a:avLst/>
              </a:prstGeom>
              <a:noFill/>
              <a:ln w="12700" cap="sq" cmpd="sng">
                <a:solidFill>
                  <a:schemeClr val="dk1">
                    <a:alpha val="100000"/>
                  </a:schemeClr>
                </a:solidFill>
                <a:prstDash val="solid"/>
                <a:round/>
              </a:ln>
            </p:spPr>
          </p:sp>
          <p:sp>
            <p:nvSpPr>
              <p:cNvPr id="1049021" name="直接连接符 1049020"/>
              <p:cNvSpPr/>
              <p:nvPr/>
            </p:nvSpPr>
            <p:spPr>
              <a:xfrm flipH="1">
                <a:off x="1824" y="3220"/>
                <a:ext cx="47" cy="78"/>
              </a:xfrm>
              <a:prstGeom prst="line">
                <a:avLst/>
              </a:prstGeom>
              <a:noFill/>
              <a:ln w="12700" cap="sq" cmpd="sng">
                <a:solidFill>
                  <a:schemeClr val="dk1">
                    <a:alpha val="100000"/>
                  </a:schemeClr>
                </a:solidFill>
                <a:prstDash val="solid"/>
                <a:round/>
              </a:ln>
            </p:spPr>
          </p:sp>
          <p:sp>
            <p:nvSpPr>
              <p:cNvPr id="1049022" name="直接连接符 1049021"/>
              <p:cNvSpPr/>
              <p:nvPr/>
            </p:nvSpPr>
            <p:spPr>
              <a:xfrm flipH="1">
                <a:off x="1875" y="3220"/>
                <a:ext cx="47" cy="78"/>
              </a:xfrm>
              <a:prstGeom prst="line">
                <a:avLst/>
              </a:prstGeom>
              <a:noFill/>
              <a:ln w="12700" cap="sq" cmpd="sng">
                <a:solidFill>
                  <a:schemeClr val="dk1">
                    <a:alpha val="100000"/>
                  </a:schemeClr>
                </a:solidFill>
                <a:prstDash val="solid"/>
                <a:round/>
              </a:ln>
            </p:spPr>
          </p:sp>
          <p:sp>
            <p:nvSpPr>
              <p:cNvPr id="1049023" name="直接连接符 1049022"/>
              <p:cNvSpPr/>
              <p:nvPr/>
            </p:nvSpPr>
            <p:spPr>
              <a:xfrm flipH="1">
                <a:off x="1925" y="3220"/>
                <a:ext cx="49" cy="78"/>
              </a:xfrm>
              <a:prstGeom prst="line">
                <a:avLst/>
              </a:prstGeom>
              <a:noFill/>
              <a:ln w="12700" cap="sq" cmpd="sng">
                <a:solidFill>
                  <a:schemeClr val="dk1">
                    <a:alpha val="100000"/>
                  </a:schemeClr>
                </a:solidFill>
                <a:prstDash val="solid"/>
                <a:round/>
              </a:ln>
            </p:spPr>
          </p:sp>
          <p:sp>
            <p:nvSpPr>
              <p:cNvPr id="1049024" name="直接连接符 1049023"/>
              <p:cNvSpPr/>
              <p:nvPr/>
            </p:nvSpPr>
            <p:spPr>
              <a:xfrm flipH="1">
                <a:off x="1986" y="3223"/>
                <a:ext cx="47" cy="78"/>
              </a:xfrm>
              <a:prstGeom prst="line">
                <a:avLst/>
              </a:prstGeom>
              <a:noFill/>
              <a:ln w="12700" cap="sq" cmpd="sng">
                <a:solidFill>
                  <a:schemeClr val="dk1">
                    <a:alpha val="100000"/>
                  </a:schemeClr>
                </a:solidFill>
                <a:prstDash val="solid"/>
                <a:round/>
              </a:ln>
            </p:spPr>
          </p:sp>
          <p:sp>
            <p:nvSpPr>
              <p:cNvPr id="1049025" name="直接连接符 1049024"/>
              <p:cNvSpPr/>
              <p:nvPr/>
            </p:nvSpPr>
            <p:spPr>
              <a:xfrm flipH="1">
                <a:off x="2037" y="3223"/>
                <a:ext cx="47" cy="78"/>
              </a:xfrm>
              <a:prstGeom prst="line">
                <a:avLst/>
              </a:prstGeom>
              <a:noFill/>
              <a:ln w="12700" cap="sq" cmpd="sng">
                <a:solidFill>
                  <a:schemeClr val="dk1">
                    <a:alpha val="100000"/>
                  </a:schemeClr>
                </a:solidFill>
                <a:prstDash val="solid"/>
                <a:round/>
              </a:ln>
            </p:spPr>
          </p:sp>
          <p:sp>
            <p:nvSpPr>
              <p:cNvPr id="1049026" name="直接连接符 1049025"/>
              <p:cNvSpPr/>
              <p:nvPr/>
            </p:nvSpPr>
            <p:spPr>
              <a:xfrm flipH="1">
                <a:off x="2088" y="3223"/>
                <a:ext cx="48" cy="78"/>
              </a:xfrm>
              <a:prstGeom prst="line">
                <a:avLst/>
              </a:prstGeom>
              <a:noFill/>
              <a:ln w="12700" cap="sq" cmpd="sng">
                <a:solidFill>
                  <a:schemeClr val="dk1">
                    <a:alpha val="100000"/>
                  </a:schemeClr>
                </a:solidFill>
                <a:prstDash val="solid"/>
                <a:round/>
              </a:ln>
            </p:spPr>
          </p:sp>
          <p:sp>
            <p:nvSpPr>
              <p:cNvPr id="1049027" name="直接连接符 1049026"/>
              <p:cNvSpPr/>
              <p:nvPr/>
            </p:nvSpPr>
            <p:spPr>
              <a:xfrm flipH="1">
                <a:off x="2139" y="3223"/>
                <a:ext cx="47" cy="78"/>
              </a:xfrm>
              <a:prstGeom prst="line">
                <a:avLst/>
              </a:prstGeom>
              <a:noFill/>
              <a:ln w="12700" cap="sq" cmpd="sng">
                <a:solidFill>
                  <a:schemeClr val="dk1">
                    <a:alpha val="100000"/>
                  </a:schemeClr>
                </a:solidFill>
                <a:prstDash val="solid"/>
                <a:round/>
              </a:ln>
            </p:spPr>
          </p:sp>
          <p:sp>
            <p:nvSpPr>
              <p:cNvPr id="1049028" name="直接连接符 1049027"/>
              <p:cNvSpPr/>
              <p:nvPr/>
            </p:nvSpPr>
            <p:spPr>
              <a:xfrm flipH="1">
                <a:off x="2189" y="3223"/>
                <a:ext cx="48" cy="78"/>
              </a:xfrm>
              <a:prstGeom prst="line">
                <a:avLst/>
              </a:prstGeom>
              <a:noFill/>
              <a:ln w="12700" cap="sq" cmpd="sng">
                <a:solidFill>
                  <a:schemeClr val="dk1">
                    <a:alpha val="100000"/>
                  </a:schemeClr>
                </a:solidFill>
                <a:prstDash val="solid"/>
                <a:round/>
              </a:ln>
            </p:spPr>
          </p:sp>
          <p:sp>
            <p:nvSpPr>
              <p:cNvPr id="1049029" name="直接连接符 1049028"/>
              <p:cNvSpPr/>
              <p:nvPr/>
            </p:nvSpPr>
            <p:spPr>
              <a:xfrm flipH="1">
                <a:off x="2241" y="3223"/>
                <a:ext cx="47" cy="78"/>
              </a:xfrm>
              <a:prstGeom prst="line">
                <a:avLst/>
              </a:prstGeom>
              <a:noFill/>
              <a:ln w="12700" cap="sq" cmpd="sng">
                <a:solidFill>
                  <a:schemeClr val="dk1">
                    <a:alpha val="100000"/>
                  </a:schemeClr>
                </a:solidFill>
                <a:prstDash val="solid"/>
                <a:round/>
              </a:ln>
            </p:spPr>
          </p:sp>
          <p:sp>
            <p:nvSpPr>
              <p:cNvPr id="1049030" name="直接连接符 1049029"/>
              <p:cNvSpPr/>
              <p:nvPr/>
            </p:nvSpPr>
            <p:spPr>
              <a:xfrm flipH="1">
                <a:off x="2292" y="3223"/>
                <a:ext cx="47" cy="78"/>
              </a:xfrm>
              <a:prstGeom prst="line">
                <a:avLst/>
              </a:prstGeom>
              <a:noFill/>
              <a:ln w="12700" cap="sq" cmpd="sng">
                <a:solidFill>
                  <a:schemeClr val="dk1">
                    <a:alpha val="100000"/>
                  </a:schemeClr>
                </a:solidFill>
                <a:prstDash val="solid"/>
                <a:round/>
              </a:ln>
            </p:spPr>
          </p:sp>
          <p:sp>
            <p:nvSpPr>
              <p:cNvPr id="1049031" name="直接连接符 1049030"/>
              <p:cNvSpPr/>
              <p:nvPr/>
            </p:nvSpPr>
            <p:spPr>
              <a:xfrm flipH="1">
                <a:off x="2342" y="3223"/>
                <a:ext cx="48" cy="78"/>
              </a:xfrm>
              <a:prstGeom prst="line">
                <a:avLst/>
              </a:prstGeom>
              <a:noFill/>
              <a:ln w="12700" cap="sq" cmpd="sng">
                <a:solidFill>
                  <a:schemeClr val="dk1">
                    <a:alpha val="100000"/>
                  </a:schemeClr>
                </a:solidFill>
                <a:prstDash val="solid"/>
                <a:round/>
              </a:ln>
            </p:spPr>
          </p:sp>
          <p:grpSp>
            <p:nvGrpSpPr>
              <p:cNvPr id="159" name="组合 158"/>
              <p:cNvGrpSpPr/>
              <p:nvPr/>
            </p:nvGrpSpPr>
            <p:grpSpPr>
              <a:xfrm>
                <a:off x="2395" y="3224"/>
                <a:ext cx="404" cy="78"/>
                <a:chOff x="2038" y="3319"/>
                <a:chExt cx="362" cy="78"/>
              </a:xfrm>
            </p:grpSpPr>
            <p:sp>
              <p:nvSpPr>
                <p:cNvPr id="1049032" name="直接连接符 1049031"/>
                <p:cNvSpPr/>
                <p:nvPr/>
              </p:nvSpPr>
              <p:spPr>
                <a:xfrm flipH="1">
                  <a:off x="2038" y="3319"/>
                  <a:ext cx="42" cy="78"/>
                </a:xfrm>
                <a:prstGeom prst="line">
                  <a:avLst/>
                </a:prstGeom>
                <a:noFill/>
                <a:ln w="12700" cap="sq" cmpd="sng">
                  <a:solidFill>
                    <a:schemeClr val="dk1">
                      <a:alpha val="100000"/>
                    </a:schemeClr>
                  </a:solidFill>
                  <a:prstDash val="solid"/>
                  <a:round/>
                </a:ln>
              </p:spPr>
            </p:sp>
            <p:sp>
              <p:nvSpPr>
                <p:cNvPr id="1049033" name="直接连接符 1049032"/>
                <p:cNvSpPr/>
                <p:nvPr/>
              </p:nvSpPr>
              <p:spPr>
                <a:xfrm flipH="1">
                  <a:off x="2084" y="3319"/>
                  <a:ext cx="42" cy="78"/>
                </a:xfrm>
                <a:prstGeom prst="line">
                  <a:avLst/>
                </a:prstGeom>
                <a:noFill/>
                <a:ln w="12700" cap="sq" cmpd="sng">
                  <a:solidFill>
                    <a:schemeClr val="dk1">
                      <a:alpha val="100000"/>
                    </a:schemeClr>
                  </a:solidFill>
                  <a:prstDash val="solid"/>
                  <a:round/>
                </a:ln>
              </p:spPr>
            </p:sp>
            <p:sp>
              <p:nvSpPr>
                <p:cNvPr id="1049034" name="直接连接符 1049033"/>
                <p:cNvSpPr/>
                <p:nvPr/>
              </p:nvSpPr>
              <p:spPr>
                <a:xfrm flipH="1">
                  <a:off x="2129" y="3319"/>
                  <a:ext cx="43" cy="78"/>
                </a:xfrm>
                <a:prstGeom prst="line">
                  <a:avLst/>
                </a:prstGeom>
                <a:noFill/>
                <a:ln w="12700" cap="sq" cmpd="sng">
                  <a:solidFill>
                    <a:schemeClr val="dk1">
                      <a:alpha val="100000"/>
                    </a:schemeClr>
                  </a:solidFill>
                  <a:prstDash val="solid"/>
                  <a:round/>
                </a:ln>
              </p:spPr>
            </p:sp>
            <p:sp>
              <p:nvSpPr>
                <p:cNvPr id="1049035" name="直接连接符 1049034"/>
                <p:cNvSpPr/>
                <p:nvPr/>
              </p:nvSpPr>
              <p:spPr>
                <a:xfrm flipH="1">
                  <a:off x="2175" y="3319"/>
                  <a:ext cx="42" cy="78"/>
                </a:xfrm>
                <a:prstGeom prst="line">
                  <a:avLst/>
                </a:prstGeom>
                <a:noFill/>
                <a:ln w="12700" cap="sq" cmpd="sng">
                  <a:solidFill>
                    <a:schemeClr val="dk1">
                      <a:alpha val="100000"/>
                    </a:schemeClr>
                  </a:solidFill>
                  <a:prstDash val="solid"/>
                  <a:round/>
                </a:ln>
              </p:spPr>
            </p:sp>
            <p:sp>
              <p:nvSpPr>
                <p:cNvPr id="1049036" name="直接连接符 1049035"/>
                <p:cNvSpPr/>
                <p:nvPr/>
              </p:nvSpPr>
              <p:spPr>
                <a:xfrm flipH="1">
                  <a:off x="2220" y="3319"/>
                  <a:ext cx="43" cy="78"/>
                </a:xfrm>
                <a:prstGeom prst="line">
                  <a:avLst/>
                </a:prstGeom>
                <a:noFill/>
                <a:ln w="12700" cap="sq" cmpd="sng">
                  <a:solidFill>
                    <a:schemeClr val="dk1">
                      <a:alpha val="100000"/>
                    </a:schemeClr>
                  </a:solidFill>
                  <a:prstDash val="solid"/>
                  <a:round/>
                </a:ln>
              </p:spPr>
            </p:sp>
            <p:sp>
              <p:nvSpPr>
                <p:cNvPr id="1049037" name="直接连接符 1049036"/>
                <p:cNvSpPr/>
                <p:nvPr/>
              </p:nvSpPr>
              <p:spPr>
                <a:xfrm flipH="1">
                  <a:off x="2266" y="3319"/>
                  <a:ext cx="42" cy="78"/>
                </a:xfrm>
                <a:prstGeom prst="line">
                  <a:avLst/>
                </a:prstGeom>
                <a:noFill/>
                <a:ln w="12700" cap="sq" cmpd="sng">
                  <a:solidFill>
                    <a:schemeClr val="dk1">
                      <a:alpha val="100000"/>
                    </a:schemeClr>
                  </a:solidFill>
                  <a:prstDash val="solid"/>
                  <a:round/>
                </a:ln>
              </p:spPr>
            </p:sp>
            <p:sp>
              <p:nvSpPr>
                <p:cNvPr id="1049038" name="直接连接符 1049037"/>
                <p:cNvSpPr/>
                <p:nvPr/>
              </p:nvSpPr>
              <p:spPr>
                <a:xfrm flipH="1">
                  <a:off x="2312" y="3319"/>
                  <a:ext cx="42" cy="78"/>
                </a:xfrm>
                <a:prstGeom prst="line">
                  <a:avLst/>
                </a:prstGeom>
                <a:noFill/>
                <a:ln w="12700" cap="sq" cmpd="sng">
                  <a:solidFill>
                    <a:schemeClr val="dk1">
                      <a:alpha val="100000"/>
                    </a:schemeClr>
                  </a:solidFill>
                  <a:prstDash val="solid"/>
                  <a:round/>
                </a:ln>
              </p:spPr>
            </p:sp>
            <p:sp>
              <p:nvSpPr>
                <p:cNvPr id="1049039" name="直接连接符 1049038"/>
                <p:cNvSpPr/>
                <p:nvPr/>
              </p:nvSpPr>
              <p:spPr>
                <a:xfrm flipH="1">
                  <a:off x="2357" y="3319"/>
                  <a:ext cx="43" cy="78"/>
                </a:xfrm>
                <a:prstGeom prst="line">
                  <a:avLst/>
                </a:prstGeom>
                <a:noFill/>
                <a:ln w="12700" cap="sq" cmpd="sng">
                  <a:solidFill>
                    <a:schemeClr val="dk1">
                      <a:alpha val="100000"/>
                    </a:schemeClr>
                  </a:solidFill>
                  <a:prstDash val="solid"/>
                  <a:round/>
                </a:ln>
              </p:spPr>
            </p:sp>
          </p:grpSp>
          <p:sp>
            <p:nvSpPr>
              <p:cNvPr id="1049040" name="直接连接符 1049039"/>
              <p:cNvSpPr/>
              <p:nvPr/>
            </p:nvSpPr>
            <p:spPr>
              <a:xfrm>
                <a:off x="1244" y="3217"/>
                <a:ext cx="1563" cy="7"/>
              </a:xfrm>
              <a:prstGeom prst="line">
                <a:avLst/>
              </a:prstGeom>
              <a:noFill/>
              <a:ln w="28575" cap="flat" cmpd="sng">
                <a:solidFill>
                  <a:schemeClr val="dk1">
                    <a:alpha val="100000"/>
                  </a:schemeClr>
                </a:solidFill>
                <a:prstDash val="solid"/>
                <a:round/>
              </a:ln>
            </p:spPr>
          </p:sp>
        </p:grpSp>
        <p:sp>
          <p:nvSpPr>
            <p:cNvPr id="1049041" name="直接连接符 1049040"/>
            <p:cNvSpPr/>
            <p:nvPr/>
          </p:nvSpPr>
          <p:spPr>
            <a:xfrm>
              <a:off x="2071" y="3001"/>
              <a:ext cx="117" cy="0"/>
            </a:xfrm>
            <a:prstGeom prst="line">
              <a:avLst/>
            </a:prstGeom>
            <a:noFill/>
            <a:ln w="28575" cap="flat" cmpd="sng">
              <a:solidFill>
                <a:schemeClr val="dk1">
                  <a:alpha val="100000"/>
                </a:schemeClr>
              </a:solidFill>
              <a:prstDash val="solid"/>
              <a:round/>
            </a:ln>
          </p:spPr>
        </p:sp>
        <p:sp>
          <p:nvSpPr>
            <p:cNvPr id="1049042" name="直接连接符 1049041"/>
            <p:cNvSpPr/>
            <p:nvPr/>
          </p:nvSpPr>
          <p:spPr>
            <a:xfrm>
              <a:off x="2129" y="3001"/>
              <a:ext cx="0" cy="241"/>
            </a:xfrm>
            <a:prstGeom prst="line">
              <a:avLst/>
            </a:prstGeom>
            <a:noFill/>
            <a:ln w="28575" cap="flat" cmpd="sng">
              <a:solidFill>
                <a:schemeClr val="dk1">
                  <a:alpha val="100000"/>
                </a:schemeClr>
              </a:solidFill>
              <a:prstDash val="solid"/>
              <a:round/>
            </a:ln>
          </p:spPr>
        </p:sp>
        <p:sp>
          <p:nvSpPr>
            <p:cNvPr id="1049043" name="直接连接符 1049042"/>
            <p:cNvSpPr/>
            <p:nvPr/>
          </p:nvSpPr>
          <p:spPr>
            <a:xfrm>
              <a:off x="722" y="3008"/>
              <a:ext cx="109" cy="0"/>
            </a:xfrm>
            <a:prstGeom prst="line">
              <a:avLst/>
            </a:prstGeom>
            <a:noFill/>
            <a:ln w="28575" cap="flat" cmpd="sng">
              <a:solidFill>
                <a:schemeClr val="dk1">
                  <a:alpha val="100000"/>
                </a:schemeClr>
              </a:solidFill>
              <a:prstDash val="solid"/>
              <a:round/>
            </a:ln>
          </p:spPr>
        </p:sp>
        <p:sp>
          <p:nvSpPr>
            <p:cNvPr id="1049044" name="直接连接符 1049043"/>
            <p:cNvSpPr/>
            <p:nvPr/>
          </p:nvSpPr>
          <p:spPr>
            <a:xfrm>
              <a:off x="780" y="3008"/>
              <a:ext cx="0" cy="241"/>
            </a:xfrm>
            <a:prstGeom prst="line">
              <a:avLst/>
            </a:prstGeom>
            <a:noFill/>
            <a:ln w="28575" cap="flat" cmpd="sng">
              <a:solidFill>
                <a:schemeClr val="dk1">
                  <a:alpha val="100000"/>
                </a:schemeClr>
              </a:solidFill>
              <a:prstDash val="solid"/>
              <a:round/>
            </a:ln>
          </p:spPr>
        </p:sp>
        <p:sp>
          <p:nvSpPr>
            <p:cNvPr id="1049045" name="直接连接符 1049044"/>
            <p:cNvSpPr/>
            <p:nvPr/>
          </p:nvSpPr>
          <p:spPr>
            <a:xfrm>
              <a:off x="2158" y="3169"/>
              <a:ext cx="409" cy="0"/>
            </a:xfrm>
            <a:prstGeom prst="line">
              <a:avLst/>
            </a:prstGeom>
            <a:noFill/>
            <a:ln w="12700" cap="flat" cmpd="sng">
              <a:solidFill>
                <a:schemeClr val="dk1">
                  <a:alpha val="100000"/>
                </a:schemeClr>
              </a:solidFill>
              <a:prstDash val="solid"/>
              <a:round/>
              <a:tailEnd type="stealth" w="sm" len="lg"/>
            </a:ln>
          </p:spPr>
        </p:sp>
        <p:sp>
          <p:nvSpPr>
            <p:cNvPr id="1049046" name="直接连接符 1049045"/>
            <p:cNvSpPr/>
            <p:nvPr/>
          </p:nvSpPr>
          <p:spPr>
            <a:xfrm flipV="1">
              <a:off x="591" y="1747"/>
              <a:ext cx="0" cy="1422"/>
            </a:xfrm>
            <a:prstGeom prst="line">
              <a:avLst/>
            </a:prstGeom>
            <a:noFill/>
            <a:ln w="12700" cap="flat" cmpd="sng">
              <a:solidFill>
                <a:schemeClr val="dk1">
                  <a:alpha val="100000"/>
                </a:schemeClr>
              </a:solidFill>
              <a:prstDash val="solid"/>
              <a:round/>
              <a:tailEnd type="stealth" w="sm" len="lg"/>
            </a:ln>
          </p:spPr>
        </p:sp>
        <p:sp>
          <p:nvSpPr>
            <p:cNvPr id="1049047" name="椭圆 1049046"/>
            <p:cNvSpPr/>
            <p:nvPr/>
          </p:nvSpPr>
          <p:spPr>
            <a:xfrm>
              <a:off x="1393" y="2420"/>
              <a:ext cx="56" cy="56"/>
            </a:xfrm>
            <a:prstGeom prst="ellipse">
              <a:avLst/>
            </a:prstGeom>
            <a:solidFill>
              <a:schemeClr val="lt2"/>
            </a:solidFill>
            <a:ln w="12700"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9048" name="椭圆 1049047"/>
            <p:cNvSpPr/>
            <p:nvPr/>
          </p:nvSpPr>
          <p:spPr>
            <a:xfrm>
              <a:off x="1684" y="2520"/>
              <a:ext cx="56" cy="56"/>
            </a:xfrm>
            <a:prstGeom prst="ellipse">
              <a:avLst/>
            </a:prstGeom>
            <a:solidFill>
              <a:schemeClr val="lt2"/>
            </a:solidFill>
            <a:ln w="19050"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9049" name="直接连接符 1049048"/>
            <p:cNvSpPr/>
            <p:nvPr/>
          </p:nvSpPr>
          <p:spPr>
            <a:xfrm>
              <a:off x="1422" y="2447"/>
              <a:ext cx="0" cy="379"/>
            </a:xfrm>
            <a:prstGeom prst="line">
              <a:avLst/>
            </a:prstGeom>
            <a:noFill/>
            <a:ln w="28575" cap="flat" cmpd="sng">
              <a:solidFill>
                <a:srgbClr val="FF0000">
                  <a:alpha val="100000"/>
                </a:srgbClr>
              </a:solidFill>
              <a:prstDash val="solid"/>
              <a:round/>
              <a:tailEnd type="stealth" w="sm" len="lg"/>
            </a:ln>
          </p:spPr>
        </p:sp>
        <p:sp>
          <p:nvSpPr>
            <p:cNvPr id="1049050" name="直接连接符 1049049"/>
            <p:cNvSpPr/>
            <p:nvPr/>
          </p:nvSpPr>
          <p:spPr>
            <a:xfrm>
              <a:off x="1714" y="2556"/>
              <a:ext cx="0" cy="234"/>
            </a:xfrm>
            <a:prstGeom prst="line">
              <a:avLst/>
            </a:prstGeom>
            <a:noFill/>
            <a:ln w="28575" cap="flat" cmpd="sng">
              <a:solidFill>
                <a:srgbClr val="FF0000">
                  <a:alpha val="100000"/>
                </a:srgbClr>
              </a:solidFill>
              <a:prstDash val="solid"/>
              <a:round/>
              <a:tailEnd type="stealth" w="sm" len="lg"/>
            </a:ln>
          </p:spPr>
        </p:sp>
        <p:sp>
          <p:nvSpPr>
            <p:cNvPr id="1049051" name="直接连接符 1049050"/>
            <p:cNvSpPr/>
            <p:nvPr/>
          </p:nvSpPr>
          <p:spPr>
            <a:xfrm>
              <a:off x="1415" y="2447"/>
              <a:ext cx="299" cy="102"/>
            </a:xfrm>
            <a:prstGeom prst="line">
              <a:avLst/>
            </a:prstGeom>
            <a:noFill/>
            <a:ln w="12700" cap="flat" cmpd="sng">
              <a:solidFill>
                <a:schemeClr val="dk1">
                  <a:alpha val="100000"/>
                </a:schemeClr>
              </a:solidFill>
              <a:prstDash val="solid"/>
              <a:round/>
            </a:ln>
          </p:spPr>
        </p:sp>
        <p:sp>
          <p:nvSpPr>
            <p:cNvPr id="1049052" name="直接连接符 1049051"/>
            <p:cNvSpPr/>
            <p:nvPr/>
          </p:nvSpPr>
          <p:spPr>
            <a:xfrm>
              <a:off x="1415" y="2440"/>
              <a:ext cx="1108" cy="0"/>
            </a:xfrm>
            <a:prstGeom prst="line">
              <a:avLst/>
            </a:prstGeom>
            <a:noFill/>
            <a:ln w="12700" cap="flat" cmpd="sng">
              <a:solidFill>
                <a:schemeClr val="dk1">
                  <a:alpha val="100000"/>
                </a:schemeClr>
              </a:solidFill>
              <a:prstDash val="solid"/>
              <a:round/>
            </a:ln>
          </p:spPr>
        </p:sp>
        <p:sp>
          <p:nvSpPr>
            <p:cNvPr id="1049053" name="直接连接符 1049052"/>
            <p:cNvSpPr/>
            <p:nvPr/>
          </p:nvSpPr>
          <p:spPr>
            <a:xfrm>
              <a:off x="2392" y="2440"/>
              <a:ext cx="0" cy="729"/>
            </a:xfrm>
            <a:prstGeom prst="line">
              <a:avLst/>
            </a:prstGeom>
            <a:noFill/>
            <a:ln w="12700" cap="flat" cmpd="sng">
              <a:solidFill>
                <a:schemeClr val="dk1">
                  <a:alpha val="100000"/>
                </a:schemeClr>
              </a:solidFill>
              <a:prstDash val="solid"/>
              <a:round/>
              <a:headEnd type="stealth" w="sm" len="lg"/>
              <a:tailEnd type="stealth" w="sm" len="lg"/>
            </a:ln>
          </p:spPr>
        </p:sp>
        <p:sp>
          <p:nvSpPr>
            <p:cNvPr id="1049054" name="任意多边形 1049053"/>
            <p:cNvSpPr/>
            <p:nvPr/>
          </p:nvSpPr>
          <p:spPr bwMode="auto">
            <a:xfrm flipH="1">
              <a:off x="1320" y="2102"/>
              <a:ext cx="300" cy="123"/>
            </a:xfrm>
            <a:custGeom>
              <a:avLst/>
              <a:gdLst/>
              <a:ahLst/>
              <a:cxnLst/>
              <a:rect l="0" t="0" r="r" b="b"/>
              <a:pathLst>
                <a:path w="36093" h="21600" fill="none">
                  <a:moveTo>
                    <a:pt x="-1" y="11349"/>
                  </a:moveTo>
                  <a:cubicBezTo>
                    <a:pt x="3768" y="4358"/>
                    <a:pt x="11070" y="-1"/>
                    <a:pt x="19013" y="0"/>
                  </a:cubicBezTo>
                  <a:cubicBezTo>
                    <a:pt x="25695" y="0"/>
                    <a:pt x="32001" y="3093"/>
                    <a:pt x="36092" y="8377"/>
                  </a:cubicBezTo>
                </a:path>
                <a:path w="36093" h="21600" stroke="0">
                  <a:moveTo>
                    <a:pt x="-1" y="11349"/>
                  </a:moveTo>
                  <a:cubicBezTo>
                    <a:pt x="3768" y="4358"/>
                    <a:pt x="11070" y="-1"/>
                    <a:pt x="19013" y="0"/>
                  </a:cubicBezTo>
                  <a:cubicBezTo>
                    <a:pt x="25695" y="0"/>
                    <a:pt x="32001" y="3093"/>
                    <a:pt x="36092" y="8377"/>
                  </a:cubicBezTo>
                  <a:lnTo>
                    <a:pt x="19013" y="21600"/>
                  </a:lnTo>
                  <a:lnTo>
                    <a:pt x="-1" y="11349"/>
                  </a:lnTo>
                </a:path>
              </a:pathLst>
            </a:custGeom>
            <a:noFill/>
            <a:ln w="28575" cap="flat" cmpd="sng">
              <a:solidFill>
                <a:srgbClr val="0000FF">
                  <a:alpha val="100000"/>
                </a:srgbClr>
              </a:solidFill>
              <a:prstDash val="solid"/>
              <a:round/>
              <a:tailEnd type="triangle" w="sm" len="med"/>
            </a:ln>
          </p:spPr>
        </p:sp>
        <p:sp>
          <p:nvSpPr>
            <p:cNvPr id="1049055" name="任意多边形 1049054"/>
            <p:cNvSpPr/>
            <p:nvPr/>
          </p:nvSpPr>
          <p:spPr bwMode="auto">
            <a:xfrm flipV="1">
              <a:off x="1430" y="2483"/>
              <a:ext cx="80" cy="66"/>
            </a:xfrm>
            <a:custGeom>
              <a:avLst/>
              <a:gdLst/>
              <a:ahLst/>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path>
              </a:pathLst>
            </a:custGeom>
            <a:noFill/>
            <a:ln w="12700" cap="flat" cmpd="sng">
              <a:solidFill>
                <a:schemeClr val="dk1">
                  <a:alpha val="100000"/>
                </a:schemeClr>
              </a:solidFill>
              <a:prstDash val="solid"/>
              <a:round/>
            </a:ln>
          </p:spPr>
        </p:sp>
        <p:sp>
          <p:nvSpPr>
            <p:cNvPr id="1049056" name="TextBox 1049055"/>
            <p:cNvSpPr txBox="1"/>
            <p:nvPr/>
          </p:nvSpPr>
          <p:spPr>
            <a:xfrm>
              <a:off x="2479" y="3117"/>
              <a:ext cx="18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x</a:t>
              </a:r>
            </a:p>
          </p:txBody>
        </p:sp>
        <p:sp>
          <p:nvSpPr>
            <p:cNvPr id="1049057" name="TextBox 1049056"/>
            <p:cNvSpPr txBox="1"/>
            <p:nvPr/>
          </p:nvSpPr>
          <p:spPr>
            <a:xfrm>
              <a:off x="599" y="1660"/>
              <a:ext cx="18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y</a:t>
              </a:r>
            </a:p>
          </p:txBody>
        </p:sp>
        <p:sp>
          <p:nvSpPr>
            <p:cNvPr id="1049058" name="TextBox 1049057"/>
            <p:cNvSpPr txBox="1"/>
            <p:nvPr/>
          </p:nvSpPr>
          <p:spPr>
            <a:xfrm>
              <a:off x="1116" y="2038"/>
              <a:ext cx="26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rgbClr val="0000FF"/>
                  </a:solidFill>
                  <a:effectLst>
                    <a:outerShdw blurRad="38100" dist="38100" dir="2700000" algn="tl">
                      <a:srgbClr val="C0C0C0"/>
                    </a:outerShdw>
                  </a:effectLst>
                  <a:latin typeface="Times New Roman" pitchFamily="18" charset="0"/>
                  <a:ea typeface="宋体" pitchFamily="2" charset="-122"/>
                </a:rPr>
                <a:t>ω</a:t>
              </a:r>
            </a:p>
          </p:txBody>
        </p:sp>
        <p:sp>
          <p:nvSpPr>
            <p:cNvPr id="1049059" name="TextBox 1049058"/>
            <p:cNvSpPr txBox="1"/>
            <p:nvPr/>
          </p:nvSpPr>
          <p:spPr>
            <a:xfrm>
              <a:off x="1135" y="2706"/>
              <a:ext cx="340"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rgbClr val="FF0000"/>
                  </a:solidFill>
                  <a:effectLst>
                    <a:outerShdw blurRad="38100" dist="38100" dir="2700000" algn="tl">
                      <a:srgbClr val="C0C0C0"/>
                    </a:outerShdw>
                  </a:effectLst>
                  <a:latin typeface="Times New Roman" pitchFamily="18" charset="0"/>
                  <a:ea typeface="宋体" pitchFamily="2" charset="-122"/>
                </a:rPr>
                <a:t>m</a:t>
              </a:r>
              <a:r>
                <a:rPr lang="en-US" altLang="zh-CN" sz="1800" b="0" baseline="-25000">
                  <a:solidFill>
                    <a:srgbClr val="FF0000"/>
                  </a:solidFill>
                  <a:effectLst>
                    <a:outerShdw blurRad="38100" dist="38100" dir="2700000" algn="tl">
                      <a:srgbClr val="C0C0C0"/>
                    </a:outerShdw>
                  </a:effectLst>
                  <a:latin typeface="Times New Roman" pitchFamily="18" charset="0"/>
                  <a:ea typeface="宋体" pitchFamily="2" charset="-122"/>
                </a:rPr>
                <a:t>1</a:t>
              </a:r>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g</a:t>
              </a:r>
            </a:p>
          </p:txBody>
        </p:sp>
        <p:sp>
          <p:nvSpPr>
            <p:cNvPr id="1049060" name="TextBox 1049059"/>
            <p:cNvSpPr txBox="1"/>
            <p:nvPr/>
          </p:nvSpPr>
          <p:spPr>
            <a:xfrm>
              <a:off x="1682" y="2685"/>
              <a:ext cx="34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rgbClr val="FF0000"/>
                  </a:solidFill>
                  <a:effectLst>
                    <a:outerShdw blurRad="38100" dist="38100" dir="2700000" algn="tl">
                      <a:srgbClr val="C0C0C0"/>
                    </a:outerShdw>
                  </a:effectLst>
                  <a:latin typeface="Times New Roman" pitchFamily="18" charset="0"/>
                  <a:ea typeface="宋体" pitchFamily="2" charset="-122"/>
                </a:rPr>
                <a:t>m</a:t>
              </a:r>
              <a:r>
                <a:rPr lang="en-US" altLang="zh-CN" sz="1800" b="0" baseline="-25000">
                  <a:solidFill>
                    <a:srgbClr val="FF0000"/>
                  </a:solidFill>
                  <a:effectLst>
                    <a:outerShdw blurRad="38100" dist="38100" dir="2700000" algn="tl">
                      <a:srgbClr val="C0C0C0"/>
                    </a:outerShdw>
                  </a:effectLst>
                  <a:latin typeface="Times New Roman" pitchFamily="18" charset="0"/>
                  <a:ea typeface="宋体" pitchFamily="2" charset="-122"/>
                </a:rPr>
                <a:t>2</a:t>
              </a:r>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g</a:t>
              </a:r>
            </a:p>
          </p:txBody>
        </p:sp>
        <p:sp>
          <p:nvSpPr>
            <p:cNvPr id="1049061" name="TextBox 1049060"/>
            <p:cNvSpPr txBox="1"/>
            <p:nvPr/>
          </p:nvSpPr>
          <p:spPr>
            <a:xfrm>
              <a:off x="1648" y="2323"/>
              <a:ext cx="212"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C</a:t>
              </a:r>
            </a:p>
          </p:txBody>
        </p:sp>
        <p:sp>
          <p:nvSpPr>
            <p:cNvPr id="1049062" name="TextBox 1049061"/>
            <p:cNvSpPr txBox="1"/>
            <p:nvPr/>
          </p:nvSpPr>
          <p:spPr>
            <a:xfrm>
              <a:off x="1213" y="2316"/>
              <a:ext cx="22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O</a:t>
              </a:r>
            </a:p>
          </p:txBody>
        </p:sp>
        <p:sp>
          <p:nvSpPr>
            <p:cNvPr id="1049063" name="TextBox 1049062"/>
            <p:cNvSpPr txBox="1"/>
            <p:nvPr/>
          </p:nvSpPr>
          <p:spPr>
            <a:xfrm>
              <a:off x="2370" y="2680"/>
              <a:ext cx="188"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h</a:t>
              </a:r>
            </a:p>
          </p:txBody>
        </p:sp>
        <p:sp>
          <p:nvSpPr>
            <p:cNvPr id="1049064" name="TextBox 1049063"/>
            <p:cNvSpPr txBox="1"/>
            <p:nvPr/>
          </p:nvSpPr>
          <p:spPr>
            <a:xfrm>
              <a:off x="1415" y="2461"/>
              <a:ext cx="26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φ</a:t>
              </a:r>
            </a:p>
          </p:txBody>
        </p:sp>
      </p:grpSp>
      <p:sp>
        <p:nvSpPr>
          <p:cNvPr id="1049065" name="TextBox 1049064"/>
          <p:cNvSpPr txBox="1"/>
          <p:nvPr/>
        </p:nvSpPr>
        <p:spPr>
          <a:xfrm>
            <a:off x="685800" y="990600"/>
            <a:ext cx="1905000" cy="531812"/>
          </a:xfrm>
          <a:prstGeom prst="rect">
            <a:avLst/>
          </a:prstGeom>
          <a:solidFill>
            <a:srgbClr val="CC0066"/>
          </a:solidFill>
          <a:ln w="12700" cap="flat" cmpd="sng">
            <a:solidFill>
              <a:schemeClr val="dk1">
                <a:alpha val="100000"/>
              </a:schemeClr>
            </a:solidFill>
            <a:prstDash val="solid"/>
            <a:round/>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i="1">
                <a:effectLst>
                  <a:outerShdw blurRad="38100" dist="38100" dir="2700000" algn="tl">
                    <a:srgbClr val="C0C0C0"/>
                  </a:outerShdw>
                </a:effectLst>
                <a:latin typeface="Times New Roman" pitchFamily="18" charset="0"/>
                <a:ea typeface="宋体" pitchFamily="2" charset="-122"/>
              </a:rPr>
              <a:t>例  题 </a:t>
            </a:r>
            <a:r>
              <a:rPr lang="en-US" altLang="zh-CN" sz="2800" i="1">
                <a:effectLst>
                  <a:outerShdw blurRad="38100" dist="38100" dir="2700000" algn="tl">
                    <a:srgbClr val="C0C0C0"/>
                  </a:outerShdw>
                </a:effectLst>
                <a:latin typeface="Times New Roman" pitchFamily="18" charset="0"/>
                <a:ea typeface="宋体" pitchFamily="2" charset="-122"/>
              </a:rPr>
              <a:t>14-4</a:t>
            </a:r>
          </a:p>
        </p:txBody>
      </p:sp>
      <p:sp>
        <p:nvSpPr>
          <p:cNvPr id="1049066" name="TextBox 1049065"/>
          <p:cNvSpPr txBox="1"/>
          <p:nvPr/>
        </p:nvSpPr>
        <p:spPr>
          <a:xfrm>
            <a:off x="0" y="533400"/>
            <a:ext cx="184150" cy="579437"/>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endParaRPr lang="zh-CN" altLang="zh-CN" sz="3200">
              <a:effectLst>
                <a:outerShdw blurRad="38100" dist="38100" dir="2700000" algn="tl">
                  <a:srgbClr val="C0C0C0"/>
                </a:outerShdw>
              </a:effectLst>
              <a:latin typeface="Times New Roman" pitchFamily="18" charset="0"/>
              <a:ea typeface="宋体" pitchFamily="2" charset="-122"/>
            </a:endParaRPr>
          </a:p>
        </p:txBody>
      </p:sp>
      <p:sp>
        <p:nvSpPr>
          <p:cNvPr id="1049067" name="矩形 1049066"/>
          <p:cNvSpPr/>
          <p:nvPr/>
        </p:nvSpPr>
        <p:spPr>
          <a:xfrm>
            <a:off x="685800" y="457200"/>
            <a:ext cx="4652962" cy="5191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800">
                <a:latin typeface="楷体_GB2312" pitchFamily="49" charset="-122"/>
              </a:rPr>
              <a:t>§14.3 </a:t>
            </a:r>
            <a:r>
              <a:rPr lang="zh-CN" altLang="en-US" sz="2800">
                <a:latin typeface="楷体_GB2312" pitchFamily="49" charset="-122"/>
              </a:rPr>
              <a:t>刚体</a:t>
            </a:r>
            <a:r>
              <a:rPr lang="zh-CN" altLang="zh-CN" sz="2800"/>
              <a:t>惯性力系的简化</a:t>
            </a:r>
          </a:p>
        </p:txBody>
      </p:sp>
    </p:spTree>
  </p:cSld>
  <p:clrMapOvr>
    <a:masterClrMapping/>
  </p:clrMapOvr>
  <p:transition>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68" name="矩形 1049067"/>
          <p:cNvSpPr/>
          <p:nvPr/>
        </p:nvSpPr>
        <p:spPr>
          <a:xfrm>
            <a:off x="3525837" y="1589087"/>
            <a:ext cx="5432425" cy="1311275"/>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just" eaLnBrk="1" latinLnBrk="1" hangingPunct="1">
              <a:lnSpc>
                <a:spcPct val="125000"/>
              </a:lnSpc>
            </a:pPr>
            <a:r>
              <a:rPr lang="zh-CN" altLang="en-US">
                <a:solidFill>
                  <a:schemeClr val="lt2"/>
                </a:solidFill>
                <a:effectLst>
                  <a:outerShdw blurRad="38100" dist="38100" dir="2700000" algn="tl">
                    <a:srgbClr val="C0C0C0"/>
                  </a:outerShdw>
                </a:effectLst>
                <a:ea typeface="宋体" pitchFamily="2" charset="-122"/>
              </a:rPr>
              <a:t>解：</a:t>
            </a:r>
            <a:r>
              <a:rPr lang="zh-CN" altLang="en-US" sz="2000">
                <a:effectLst>
                  <a:outerShdw blurRad="38100" dist="38100" dir="2700000" algn="tl">
                    <a:srgbClr val="C0C0C0"/>
                  </a:outerShdw>
                </a:effectLst>
                <a:latin typeface="Times New Roman" pitchFamily="18" charset="0"/>
                <a:ea typeface="宋体" pitchFamily="2" charset="-122"/>
              </a:rPr>
              <a:t>以电机整体为研究对象。除受重力</a:t>
            </a:r>
            <a:r>
              <a:rPr lang="en-US" altLang="zh-CN" sz="2000" b="0" i="1">
                <a:effectLst>
                  <a:outerShdw blurRad="38100" dist="38100" dir="2700000" algn="tl">
                    <a:srgbClr val="C0C0C0"/>
                  </a:outerShdw>
                </a:effectLst>
                <a:latin typeface="Times New Roman" pitchFamily="18" charset="0"/>
                <a:ea typeface="宋体" pitchFamily="2" charset="-122"/>
              </a:rPr>
              <a:t>m</a:t>
            </a:r>
            <a:r>
              <a:rPr lang="en-US" altLang="zh-CN" sz="2000" b="0" baseline="-25000">
                <a:effectLst>
                  <a:outerShdw blurRad="38100" dist="38100" dir="2700000" algn="tl">
                    <a:srgbClr val="C0C0C0"/>
                  </a:outerShdw>
                </a:effectLst>
                <a:latin typeface="Times New Roman" pitchFamily="18" charset="0"/>
                <a:ea typeface="宋体" pitchFamily="2" charset="-122"/>
              </a:rPr>
              <a:t>1</a:t>
            </a:r>
            <a:r>
              <a:rPr lang="en-US" altLang="zh-CN" sz="2000" i="1">
                <a:effectLst>
                  <a:outerShdw blurRad="38100" dist="38100" dir="2700000" algn="tl">
                    <a:srgbClr val="C0C0C0"/>
                  </a:outerShdw>
                </a:effectLst>
                <a:latin typeface="Times New Roman" pitchFamily="18" charset="0"/>
                <a:ea typeface="宋体" pitchFamily="2" charset="-122"/>
              </a:rPr>
              <a:t>g</a:t>
            </a:r>
            <a:r>
              <a:rPr lang="zh-CN" altLang="en-US" sz="2000">
                <a:effectLst>
                  <a:outerShdw blurRad="38100" dist="38100" dir="2700000" algn="tl">
                    <a:srgbClr val="C0C0C0"/>
                  </a:outerShdw>
                </a:effectLst>
                <a:latin typeface="Times New Roman" pitchFamily="18" charset="0"/>
                <a:ea typeface="宋体" pitchFamily="2" charset="-122"/>
              </a:rPr>
              <a:t>和</a:t>
            </a:r>
            <a:r>
              <a:rPr lang="en-US" altLang="zh-CN" sz="2000" b="0" i="1">
                <a:effectLst>
                  <a:outerShdw blurRad="38100" dist="38100" dir="2700000" algn="tl">
                    <a:srgbClr val="C0C0C0"/>
                  </a:outerShdw>
                </a:effectLst>
                <a:latin typeface="Times New Roman" pitchFamily="18" charset="0"/>
                <a:ea typeface="宋体" pitchFamily="2" charset="-122"/>
              </a:rPr>
              <a:t>m</a:t>
            </a:r>
            <a:r>
              <a:rPr lang="en-US" altLang="zh-CN" sz="2000" b="0" baseline="-25000">
                <a:effectLst>
                  <a:outerShdw blurRad="38100" dist="38100" dir="2700000" algn="tl">
                    <a:srgbClr val="C0C0C0"/>
                  </a:outerShdw>
                </a:effectLst>
                <a:latin typeface="Times New Roman" pitchFamily="18" charset="0"/>
                <a:ea typeface="宋体" pitchFamily="2" charset="-122"/>
              </a:rPr>
              <a:t>2</a:t>
            </a:r>
            <a:r>
              <a:rPr lang="en-US" altLang="zh-CN" sz="2000" i="1">
                <a:effectLst>
                  <a:outerShdw blurRad="38100" dist="38100" dir="2700000" algn="tl">
                    <a:srgbClr val="C0C0C0"/>
                  </a:outerShdw>
                </a:effectLst>
                <a:latin typeface="Times New Roman" pitchFamily="18" charset="0"/>
                <a:ea typeface="宋体" pitchFamily="2" charset="-122"/>
              </a:rPr>
              <a:t>g</a:t>
            </a:r>
            <a:r>
              <a:rPr lang="zh-CN" altLang="en-US" sz="2000">
                <a:effectLst>
                  <a:outerShdw blurRad="38100" dist="38100" dir="2700000" algn="tl">
                    <a:srgbClr val="C0C0C0"/>
                  </a:outerShdw>
                </a:effectLst>
                <a:latin typeface="Times New Roman" pitchFamily="18" charset="0"/>
                <a:ea typeface="宋体" pitchFamily="2" charset="-122"/>
              </a:rPr>
              <a:t>之外，基础及地脚螺钉对电机作用约束力向点</a:t>
            </a:r>
            <a:r>
              <a:rPr lang="en-US" altLang="zh-CN" sz="2000" b="0" i="1">
                <a:effectLst>
                  <a:outerShdw blurRad="38100" dist="38100" dir="2700000" algn="tl">
                    <a:srgbClr val="C0C0C0"/>
                  </a:outerShdw>
                </a:effectLst>
                <a:latin typeface="Times New Roman" pitchFamily="18" charset="0"/>
                <a:ea typeface="宋体" pitchFamily="2" charset="-122"/>
              </a:rPr>
              <a:t>A</a:t>
            </a:r>
            <a:r>
              <a:rPr lang="zh-CN" altLang="en-US" sz="2000">
                <a:effectLst>
                  <a:outerShdw blurRad="38100" dist="38100" dir="2700000" algn="tl">
                    <a:srgbClr val="C0C0C0"/>
                  </a:outerShdw>
                </a:effectLst>
                <a:latin typeface="Times New Roman" pitchFamily="18" charset="0"/>
                <a:ea typeface="宋体" pitchFamily="2" charset="-122"/>
              </a:rPr>
              <a:t>简化为一力偶</a:t>
            </a:r>
            <a:r>
              <a:rPr lang="en-US" altLang="zh-CN" sz="2000" b="0" i="1">
                <a:effectLst>
                  <a:outerShdw blurRad="38100" dist="38100" dir="2700000" algn="tl">
                    <a:srgbClr val="C0C0C0"/>
                  </a:outerShdw>
                </a:effectLst>
                <a:latin typeface="Times New Roman" pitchFamily="18" charset="0"/>
                <a:ea typeface="宋体" pitchFamily="2" charset="-122"/>
              </a:rPr>
              <a:t>M</a:t>
            </a:r>
            <a:r>
              <a:rPr lang="zh-CN" altLang="en-US" sz="2000">
                <a:effectLst>
                  <a:outerShdw blurRad="38100" dist="38100" dir="2700000" algn="tl">
                    <a:srgbClr val="C0C0C0"/>
                  </a:outerShdw>
                </a:effectLst>
                <a:latin typeface="Times New Roman" pitchFamily="18" charset="0"/>
                <a:ea typeface="宋体" pitchFamily="2" charset="-122"/>
              </a:rPr>
              <a:t>与一力</a:t>
            </a:r>
            <a:r>
              <a:rPr lang="en-US" altLang="zh-CN" sz="2000" i="1">
                <a:effectLst>
                  <a:outerShdw blurRad="38100" dist="38100" dir="2700000" algn="tl">
                    <a:srgbClr val="C0C0C0"/>
                  </a:outerShdw>
                </a:effectLst>
                <a:latin typeface="Times New Roman" pitchFamily="18" charset="0"/>
                <a:ea typeface="宋体" pitchFamily="2" charset="-122"/>
              </a:rPr>
              <a:t>F</a:t>
            </a:r>
            <a:r>
              <a:rPr lang="zh-CN" altLang="en-US" sz="2000">
                <a:effectLst>
                  <a:outerShdw blurRad="38100" dist="38100" dir="2700000" algn="tl">
                    <a:srgbClr val="C0C0C0"/>
                  </a:outerShdw>
                </a:effectLst>
                <a:latin typeface="Times New Roman" pitchFamily="18" charset="0"/>
                <a:ea typeface="宋体" pitchFamily="2" charset="-122"/>
              </a:rPr>
              <a:t>(图中</a:t>
            </a:r>
            <a:r>
              <a:rPr lang="en-US" altLang="zh-CN" sz="2000" i="1">
                <a:effectLst>
                  <a:outerShdw blurRad="38100" dist="38100" dir="2700000" algn="tl">
                    <a:srgbClr val="C0C0C0"/>
                  </a:outerShdw>
                </a:effectLst>
                <a:latin typeface="Times New Roman" pitchFamily="18" charset="0"/>
                <a:ea typeface="宋体" pitchFamily="2" charset="-122"/>
              </a:rPr>
              <a:t>F</a:t>
            </a:r>
            <a:r>
              <a:rPr lang="en-US" altLang="zh-CN" sz="2000" b="0" i="1" baseline="-25000">
                <a:effectLst>
                  <a:outerShdw blurRad="38100" dist="38100" dir="2700000" algn="tl">
                    <a:srgbClr val="C0C0C0"/>
                  </a:outerShdw>
                </a:effectLst>
                <a:latin typeface="Times New Roman" pitchFamily="18" charset="0"/>
                <a:ea typeface="宋体" pitchFamily="2" charset="-122"/>
              </a:rPr>
              <a:t>x</a:t>
            </a:r>
            <a:r>
              <a:rPr lang="zh-CN" altLang="en-US" sz="2000">
                <a:effectLst>
                  <a:outerShdw blurRad="38100" dist="38100" dir="2700000" algn="tl">
                    <a:srgbClr val="C0C0C0"/>
                  </a:outerShdw>
                </a:effectLst>
                <a:latin typeface="Times New Roman" pitchFamily="18" charset="0"/>
                <a:ea typeface="宋体" pitchFamily="2" charset="-122"/>
              </a:rPr>
              <a:t>和</a:t>
            </a:r>
            <a:r>
              <a:rPr lang="en-US" altLang="zh-CN" sz="2000" i="1">
                <a:effectLst>
                  <a:outerShdw blurRad="38100" dist="38100" dir="2700000" algn="tl">
                    <a:srgbClr val="C0C0C0"/>
                  </a:outerShdw>
                </a:effectLst>
                <a:latin typeface="Times New Roman" pitchFamily="18" charset="0"/>
                <a:ea typeface="宋体" pitchFamily="2" charset="-122"/>
              </a:rPr>
              <a:t>F</a:t>
            </a:r>
            <a:r>
              <a:rPr lang="en-US" altLang="zh-CN" sz="2000" b="0" i="1" baseline="-25000">
                <a:effectLst>
                  <a:outerShdw blurRad="38100" dist="38100" dir="2700000" algn="tl">
                    <a:srgbClr val="C0C0C0"/>
                  </a:outerShdw>
                </a:effectLst>
                <a:latin typeface="Times New Roman" pitchFamily="18" charset="0"/>
                <a:ea typeface="宋体" pitchFamily="2" charset="-122"/>
              </a:rPr>
              <a:t>y</a:t>
            </a:r>
            <a:r>
              <a:rPr lang="zh-CN" altLang="en-US" sz="2000">
                <a:effectLst>
                  <a:outerShdw blurRad="38100" dist="38100" dir="2700000" algn="tl">
                    <a:srgbClr val="C0C0C0"/>
                  </a:outerShdw>
                </a:effectLst>
                <a:latin typeface="Times New Roman" pitchFamily="18" charset="0"/>
                <a:ea typeface="宋体" pitchFamily="2" charset="-122"/>
              </a:rPr>
              <a:t>)。</a:t>
            </a:r>
          </a:p>
        </p:txBody>
      </p:sp>
      <p:sp>
        <p:nvSpPr>
          <p:cNvPr id="1049069" name="矩形 1049068"/>
          <p:cNvSpPr/>
          <p:nvPr/>
        </p:nvSpPr>
        <p:spPr>
          <a:xfrm>
            <a:off x="3581400" y="5105400"/>
            <a:ext cx="5257800" cy="854075"/>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just" eaLnBrk="1" latinLnBrk="1" hangingPunct="1">
              <a:lnSpc>
                <a:spcPct val="125000"/>
              </a:lnSpc>
            </a:pPr>
            <a:r>
              <a:rPr lang="zh-CN" altLang="en-US" sz="2000">
                <a:effectLst>
                  <a:outerShdw blurRad="38100" dist="38100" dir="2700000" algn="tl">
                    <a:srgbClr val="C0C0C0"/>
                  </a:outerShdw>
                </a:effectLst>
                <a:latin typeface="Times New Roman" pitchFamily="18" charset="0"/>
                <a:ea typeface="宋体" pitchFamily="2" charset="-122"/>
              </a:rPr>
              <a:t>其方向与质心</a:t>
            </a:r>
            <a:r>
              <a:rPr lang="en-US" altLang="zh-CN" sz="2000" b="0" i="1">
                <a:effectLst>
                  <a:outerShdw blurRad="38100" dist="38100" dir="2700000" algn="tl">
                    <a:srgbClr val="C0C0C0"/>
                  </a:outerShdw>
                </a:effectLst>
                <a:latin typeface="Times New Roman" pitchFamily="18" charset="0"/>
                <a:ea typeface="宋体" pitchFamily="2" charset="-122"/>
              </a:rPr>
              <a:t>C</a:t>
            </a:r>
            <a:r>
              <a:rPr lang="zh-CN" altLang="en-US" sz="2000">
                <a:effectLst>
                  <a:outerShdw blurRad="38100" dist="38100" dir="2700000" algn="tl">
                    <a:srgbClr val="C0C0C0"/>
                  </a:outerShdw>
                </a:effectLst>
                <a:latin typeface="Times New Roman" pitchFamily="18" charset="0"/>
                <a:ea typeface="宋体" pitchFamily="2" charset="-122"/>
              </a:rPr>
              <a:t>的加速度</a:t>
            </a:r>
            <a:r>
              <a:rPr lang="en-US" altLang="zh-CN" sz="2000" i="1">
                <a:effectLst>
                  <a:outerShdw blurRad="38100" dist="38100" dir="2700000" algn="tl">
                    <a:srgbClr val="C0C0C0"/>
                  </a:outerShdw>
                </a:effectLst>
                <a:latin typeface="Times New Roman" pitchFamily="18" charset="0"/>
                <a:ea typeface="宋体" pitchFamily="2" charset="-122"/>
              </a:rPr>
              <a:t>a</a:t>
            </a:r>
            <a:r>
              <a:rPr lang="en-US" altLang="zh-CN" sz="2000" b="0" i="1" baseline="-25000">
                <a:effectLst>
                  <a:outerShdw blurRad="38100" dist="38100" dir="2700000" algn="tl">
                    <a:srgbClr val="C0C0C0"/>
                  </a:outerShdw>
                </a:effectLst>
                <a:latin typeface="Times New Roman" pitchFamily="18" charset="0"/>
                <a:ea typeface="宋体" pitchFamily="2" charset="-122"/>
              </a:rPr>
              <a:t>C</a:t>
            </a:r>
            <a:r>
              <a:rPr lang="zh-CN" altLang="en-US" sz="2000">
                <a:effectLst>
                  <a:outerShdw blurRad="38100" dist="38100" dir="2700000" algn="tl">
                    <a:srgbClr val="C0C0C0"/>
                  </a:outerShdw>
                </a:effectLst>
                <a:latin typeface="Times New Roman" pitchFamily="18" charset="0"/>
                <a:ea typeface="宋体" pitchFamily="2" charset="-122"/>
              </a:rPr>
              <a:t>相反。因</a:t>
            </a:r>
            <a:r>
              <a:rPr lang="en-US" altLang="zh-CN" sz="2000" i="1">
                <a:effectLst>
                  <a:outerShdw blurRad="38100" dist="38100" dir="2700000" algn="tl">
                    <a:srgbClr val="C0C0C0"/>
                  </a:outerShdw>
                </a:effectLst>
                <a:latin typeface="Times New Roman" pitchFamily="18" charset="0"/>
                <a:ea typeface="宋体" pitchFamily="2" charset="-122"/>
              </a:rPr>
              <a:t>a</a:t>
            </a:r>
            <a:r>
              <a:rPr lang="en-US" altLang="zh-CN" sz="2000" b="0" i="1" baseline="-25000">
                <a:effectLst>
                  <a:outerShdw blurRad="38100" dist="38100" dir="2700000" algn="tl">
                    <a:srgbClr val="C0C0C0"/>
                  </a:outerShdw>
                </a:effectLst>
                <a:latin typeface="Times New Roman" pitchFamily="18" charset="0"/>
                <a:ea typeface="宋体" pitchFamily="2" charset="-122"/>
              </a:rPr>
              <a:t>C</a:t>
            </a:r>
            <a:r>
              <a:rPr lang="zh-CN" altLang="en-US" sz="2000">
                <a:effectLst>
                  <a:outerShdw blurRad="38100" dist="38100" dir="2700000" algn="tl">
                    <a:srgbClr val="C0C0C0"/>
                  </a:outerShdw>
                </a:effectLst>
                <a:latin typeface="Times New Roman" pitchFamily="18" charset="0"/>
                <a:ea typeface="宋体" pitchFamily="2" charset="-122"/>
              </a:rPr>
              <a:t>沿</a:t>
            </a:r>
            <a:r>
              <a:rPr lang="en-US" altLang="zh-CN" sz="2000" b="0" i="1">
                <a:effectLst>
                  <a:outerShdw blurRad="38100" dist="38100" dir="2700000" algn="tl">
                    <a:srgbClr val="C0C0C0"/>
                  </a:outerShdw>
                </a:effectLst>
                <a:latin typeface="Times New Roman" pitchFamily="18" charset="0"/>
                <a:ea typeface="宋体" pitchFamily="2" charset="-122"/>
              </a:rPr>
              <a:t>OC</a:t>
            </a:r>
            <a:r>
              <a:rPr lang="zh-CN" altLang="en-US" sz="2000">
                <a:effectLst>
                  <a:outerShdw blurRad="38100" dist="38100" dir="2700000" algn="tl">
                    <a:srgbClr val="C0C0C0"/>
                  </a:outerShdw>
                </a:effectLst>
                <a:latin typeface="Times New Roman" pitchFamily="18" charset="0"/>
                <a:ea typeface="宋体" pitchFamily="2" charset="-122"/>
              </a:rPr>
              <a:t>连线指向中心</a:t>
            </a:r>
            <a:r>
              <a:rPr lang="en-US" altLang="zh-CN" sz="2000" b="0" i="1">
                <a:effectLst>
                  <a:outerShdw blurRad="38100" dist="38100" dir="2700000" algn="tl">
                    <a:srgbClr val="C0C0C0"/>
                  </a:outerShdw>
                </a:effectLst>
                <a:latin typeface="Times New Roman" pitchFamily="18" charset="0"/>
                <a:ea typeface="宋体" pitchFamily="2" charset="-122"/>
              </a:rPr>
              <a:t>O</a:t>
            </a:r>
            <a:r>
              <a:rPr lang="zh-CN" altLang="en-US" sz="2000">
                <a:effectLst>
                  <a:outerShdw blurRad="38100" dist="38100" dir="2700000" algn="tl">
                    <a:srgbClr val="C0C0C0"/>
                  </a:outerShdw>
                </a:effectLst>
                <a:latin typeface="Times New Roman" pitchFamily="18" charset="0"/>
                <a:ea typeface="宋体" pitchFamily="2" charset="-122"/>
              </a:rPr>
              <a:t>，所以</a:t>
            </a:r>
            <a:r>
              <a:rPr lang="en-US" altLang="zh-CN" sz="2000" i="1">
                <a:effectLst>
                  <a:outerShdw blurRad="38100" dist="38100" dir="2700000" algn="tl">
                    <a:srgbClr val="C0C0C0"/>
                  </a:outerShdw>
                </a:effectLst>
                <a:latin typeface="Times New Roman" pitchFamily="18" charset="0"/>
                <a:ea typeface="宋体" pitchFamily="2" charset="-122"/>
              </a:rPr>
              <a:t>F*</a:t>
            </a:r>
            <a:r>
              <a:rPr lang="zh-CN" altLang="en-US" sz="2000">
                <a:effectLst>
                  <a:outerShdw blurRad="38100" dist="38100" dir="2700000" algn="tl">
                    <a:srgbClr val="C0C0C0"/>
                  </a:outerShdw>
                </a:effectLst>
                <a:latin typeface="Times New Roman" pitchFamily="18" charset="0"/>
                <a:ea typeface="宋体" pitchFamily="2" charset="-122"/>
              </a:rPr>
              <a:t>沿</a:t>
            </a:r>
            <a:r>
              <a:rPr lang="en-US" altLang="zh-CN" sz="2000" b="0" i="1">
                <a:effectLst>
                  <a:outerShdw blurRad="38100" dist="38100" dir="2700000" algn="tl">
                    <a:srgbClr val="C0C0C0"/>
                  </a:outerShdw>
                </a:effectLst>
                <a:latin typeface="Times New Roman" pitchFamily="18" charset="0"/>
                <a:ea typeface="宋体" pitchFamily="2" charset="-122"/>
              </a:rPr>
              <a:t>OC</a:t>
            </a:r>
            <a:r>
              <a:rPr lang="zh-CN" altLang="en-US" sz="2000">
                <a:effectLst>
                  <a:outerShdw blurRad="38100" dist="38100" dir="2700000" algn="tl">
                    <a:srgbClr val="C0C0C0"/>
                  </a:outerShdw>
                </a:effectLst>
                <a:latin typeface="Times New Roman" pitchFamily="18" charset="0"/>
                <a:ea typeface="宋体" pitchFamily="2" charset="-122"/>
              </a:rPr>
              <a:t>而背离</a:t>
            </a:r>
            <a:r>
              <a:rPr lang="en-US" altLang="zh-CN" sz="2000" b="0" i="1">
                <a:effectLst>
                  <a:outerShdw blurRad="38100" dist="38100" dir="2700000" algn="tl">
                    <a:srgbClr val="C0C0C0"/>
                  </a:outerShdw>
                </a:effectLst>
                <a:latin typeface="Times New Roman" pitchFamily="18" charset="0"/>
                <a:ea typeface="宋体" pitchFamily="2" charset="-122"/>
              </a:rPr>
              <a:t>O</a:t>
            </a:r>
            <a:r>
              <a:rPr lang="zh-CN" altLang="en-US" sz="2000">
                <a:effectLst>
                  <a:outerShdw blurRad="38100" dist="38100" dir="2700000" algn="tl">
                    <a:srgbClr val="C0C0C0"/>
                  </a:outerShdw>
                </a:effectLst>
                <a:latin typeface="Times New Roman" pitchFamily="18" charset="0"/>
                <a:ea typeface="宋体" pitchFamily="2" charset="-122"/>
              </a:rPr>
              <a:t>点。</a:t>
            </a:r>
          </a:p>
        </p:txBody>
      </p:sp>
      <p:sp>
        <p:nvSpPr>
          <p:cNvPr id="1049070" name="TextBox 1049069"/>
          <p:cNvSpPr txBox="1"/>
          <p:nvPr/>
        </p:nvSpPr>
        <p:spPr>
          <a:xfrm>
            <a:off x="3793554" y="3028950"/>
            <a:ext cx="5314950" cy="1235075"/>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just" eaLnBrk="1" latinLnBrk="1" hangingPunct="1">
              <a:lnSpc>
                <a:spcPct val="125000"/>
              </a:lnSpc>
            </a:pPr>
            <a:r>
              <a:rPr lang="en-US" altLang="zh-CN" sz="2000" dirty="0">
                <a:effectLst>
                  <a:outerShdw blurRad="38100" dist="38100" dir="2700000" algn="tl">
                    <a:srgbClr val="C0C0C0"/>
                  </a:outerShdw>
                </a:effectLst>
                <a:latin typeface="Times New Roman" pitchFamily="18" charset="0"/>
                <a:ea typeface="宋体" pitchFamily="2" charset="-122"/>
              </a:rPr>
              <a:t>        </a:t>
            </a:r>
            <a:r>
              <a:rPr lang="zh-CN" altLang="en-US" sz="2000" dirty="0">
                <a:effectLst>
                  <a:outerShdw blurRad="38100" dist="38100" dir="2700000" algn="tl">
                    <a:srgbClr val="C0C0C0"/>
                  </a:outerShdw>
                </a:effectLst>
                <a:latin typeface="Times New Roman" pitchFamily="18" charset="0"/>
                <a:ea typeface="宋体" pitchFamily="2" charset="-122"/>
              </a:rPr>
              <a:t>对质点系加惯性力。转子绕定轴</a:t>
            </a:r>
            <a:r>
              <a:rPr lang="en-US" altLang="zh-CN" sz="2000" b="0" i="1" dirty="0">
                <a:effectLst>
                  <a:outerShdw blurRad="38100" dist="38100" dir="2700000" algn="tl">
                    <a:srgbClr val="C0C0C0"/>
                  </a:outerShdw>
                </a:effectLst>
                <a:latin typeface="Times New Roman" pitchFamily="18" charset="0"/>
                <a:ea typeface="宋体" pitchFamily="2" charset="-122"/>
              </a:rPr>
              <a:t>O</a:t>
            </a:r>
            <a:r>
              <a:rPr lang="zh-CN" altLang="en-US" sz="2000" dirty="0">
                <a:effectLst>
                  <a:outerShdw blurRad="38100" dist="38100" dir="2700000" algn="tl">
                    <a:srgbClr val="C0C0C0"/>
                  </a:outerShdw>
                </a:effectLst>
                <a:latin typeface="Times New Roman" pitchFamily="18" charset="0"/>
                <a:ea typeface="宋体" pitchFamily="2" charset="-122"/>
              </a:rPr>
              <a:t>以角速度</a:t>
            </a:r>
            <a:r>
              <a:rPr lang="en-US" altLang="zh-CN" sz="2000" b="0" i="1" dirty="0">
                <a:effectLst>
                  <a:outerShdw blurRad="38100" dist="38100" dir="2700000" algn="tl">
                    <a:srgbClr val="C0C0C0"/>
                  </a:outerShdw>
                </a:effectLst>
                <a:latin typeface="Times New Roman" pitchFamily="18" charset="0"/>
                <a:ea typeface="宋体" pitchFamily="2" charset="-122"/>
              </a:rPr>
              <a:t>ω</a:t>
            </a:r>
            <a:r>
              <a:rPr lang="zh-CN" altLang="en-US" sz="2000" dirty="0">
                <a:effectLst>
                  <a:outerShdw blurRad="38100" dist="38100" dir="2700000" algn="tl">
                    <a:srgbClr val="C0C0C0"/>
                  </a:outerShdw>
                </a:effectLst>
                <a:latin typeface="Times New Roman" pitchFamily="18" charset="0"/>
                <a:ea typeface="宋体" pitchFamily="2" charset="-122"/>
              </a:rPr>
              <a:t>匀速转动，惯性力系简化为一个</a:t>
            </a:r>
            <a:r>
              <a:rPr lang="zh-CN" altLang="en-US" sz="2000" dirty="0" smtClean="0">
                <a:effectLst>
                  <a:outerShdw blurRad="38100" dist="38100" dir="2700000" algn="tl">
                    <a:srgbClr val="C0C0C0"/>
                  </a:outerShdw>
                </a:effectLst>
                <a:latin typeface="Times New Roman" pitchFamily="18" charset="0"/>
                <a:ea typeface="宋体" pitchFamily="2" charset="-122"/>
              </a:rPr>
              <a:t>通过</a:t>
            </a:r>
            <a:r>
              <a:rPr lang="en-US" altLang="zh-CN" sz="2000" b="0" i="1" dirty="0" smtClean="0">
                <a:effectLst>
                  <a:outerShdw blurRad="38100" dist="38100" dir="2700000" algn="tl">
                    <a:srgbClr val="C0C0C0"/>
                  </a:outerShdw>
                </a:effectLst>
                <a:latin typeface="Times New Roman" pitchFamily="18" charset="0"/>
                <a:ea typeface="宋体" pitchFamily="2" charset="-122"/>
              </a:rPr>
              <a:t>C</a:t>
            </a:r>
            <a:r>
              <a:rPr lang="zh-CN" altLang="en-US" sz="2000" dirty="0" smtClean="0">
                <a:effectLst>
                  <a:outerShdw blurRad="38100" dist="38100" dir="2700000" algn="tl">
                    <a:srgbClr val="C0C0C0"/>
                  </a:outerShdw>
                </a:effectLst>
                <a:latin typeface="Times New Roman" pitchFamily="18" charset="0"/>
                <a:ea typeface="宋体" pitchFamily="2" charset="-122"/>
              </a:rPr>
              <a:t>点</a:t>
            </a:r>
            <a:r>
              <a:rPr lang="zh-CN" altLang="en-US" sz="2000" dirty="0">
                <a:effectLst>
                  <a:outerShdw blurRad="38100" dist="38100" dir="2700000" algn="tl">
                    <a:srgbClr val="C0C0C0"/>
                  </a:outerShdw>
                </a:effectLst>
                <a:latin typeface="Times New Roman" pitchFamily="18" charset="0"/>
                <a:ea typeface="宋体" pitchFamily="2" charset="-122"/>
              </a:rPr>
              <a:t>的力，大小为</a:t>
            </a:r>
          </a:p>
        </p:txBody>
      </p:sp>
      <p:sp>
        <p:nvSpPr>
          <p:cNvPr id="1049071" name="TextBox 1049070"/>
          <p:cNvSpPr txBox="1"/>
          <p:nvPr/>
        </p:nvSpPr>
        <p:spPr>
          <a:xfrm>
            <a:off x="685800" y="990600"/>
            <a:ext cx="1830387" cy="531812"/>
          </a:xfrm>
          <a:prstGeom prst="rect">
            <a:avLst/>
          </a:prstGeom>
          <a:solidFill>
            <a:srgbClr val="CC0066"/>
          </a:solidFill>
          <a:ln w="12700" cap="flat" cmpd="sng">
            <a:solidFill>
              <a:schemeClr val="dk1">
                <a:alpha val="100000"/>
              </a:schemeClr>
            </a:solidFill>
            <a:prstDash val="solid"/>
            <a:round/>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i="1">
                <a:effectLst>
                  <a:outerShdw blurRad="38100" dist="38100" dir="2700000" algn="tl">
                    <a:srgbClr val="C0C0C0"/>
                  </a:outerShdw>
                </a:effectLst>
                <a:latin typeface="Times New Roman" pitchFamily="18" charset="0"/>
                <a:ea typeface="宋体" pitchFamily="2" charset="-122"/>
              </a:rPr>
              <a:t>例  题 </a:t>
            </a:r>
            <a:r>
              <a:rPr lang="en-US" altLang="zh-CN" sz="2800" i="1">
                <a:effectLst>
                  <a:outerShdw blurRad="38100" dist="38100" dir="2700000" algn="tl">
                    <a:srgbClr val="C0C0C0"/>
                  </a:outerShdw>
                </a:effectLst>
                <a:latin typeface="Times New Roman" pitchFamily="18" charset="0"/>
                <a:ea typeface="宋体" pitchFamily="2" charset="-122"/>
              </a:rPr>
              <a:t>14-4</a:t>
            </a:r>
          </a:p>
        </p:txBody>
      </p:sp>
      <p:grpSp>
        <p:nvGrpSpPr>
          <p:cNvPr id="161" name="组合 160"/>
          <p:cNvGrpSpPr/>
          <p:nvPr/>
        </p:nvGrpSpPr>
        <p:grpSpPr>
          <a:xfrm>
            <a:off x="685800" y="2590800"/>
            <a:ext cx="3340100" cy="2679700"/>
            <a:chOff x="555" y="1660"/>
            <a:chExt cx="2104" cy="1688"/>
          </a:xfrm>
        </p:grpSpPr>
        <p:sp>
          <p:nvSpPr>
            <p:cNvPr id="1049072" name="任意多边形 1049071"/>
            <p:cNvSpPr/>
            <p:nvPr/>
          </p:nvSpPr>
          <p:spPr bwMode="auto">
            <a:xfrm flipV="1">
              <a:off x="919" y="2826"/>
              <a:ext cx="1013" cy="211"/>
            </a:xfrm>
            <a:custGeom>
              <a:avLst/>
              <a:gdLst>
                <a:gd name="l" fmla="*/ 4094 w 21600"/>
                <a:gd name="t" fmla="*/ 4095 h 21600"/>
                <a:gd name="r" fmla="*/ 17506 w 21600"/>
                <a:gd name="b" fmla="*/ 17505 h 21600"/>
              </a:gdLst>
              <a:ahLst/>
              <a:cxnLst/>
              <a:rect l="l" t="t" r="r" b="b"/>
              <a:pathLst>
                <a:path w="21600" h="21600">
                  <a:moveTo>
                    <a:pt x="0" y="0"/>
                  </a:moveTo>
                  <a:lnTo>
                    <a:pt x="4605" y="21600"/>
                  </a:lnTo>
                  <a:lnTo>
                    <a:pt x="16995" y="21600"/>
                  </a:lnTo>
                  <a:lnTo>
                    <a:pt x="21600" y="0"/>
                  </a:lnTo>
                  <a:lnTo>
                    <a:pt x="0" y="0"/>
                  </a:lnTo>
                </a:path>
              </a:pathLst>
            </a:custGeom>
            <a:gradFill rotWithShape="0">
              <a:gsLst>
                <a:gs pos="0">
                  <a:schemeClr val="accent1">
                    <a:alpha val="100000"/>
                  </a:schemeClr>
                </a:gs>
                <a:gs pos="100000">
                  <a:srgbClr val="576869">
                    <a:alpha val="100000"/>
                  </a:srgbClr>
                </a:gs>
              </a:gsLst>
              <a:lin ang="5400000" scaled="1"/>
            </a:gradFill>
            <a:ln w="28575" cap="flat" cmpd="sng">
              <a:solidFill>
                <a:schemeClr val="dk1">
                  <a:alpha val="100000"/>
                </a:schemeClr>
              </a:solidFill>
              <a:prstDash val="solid"/>
              <a:miter/>
            </a:ln>
          </p:spPr>
        </p:sp>
        <p:sp>
          <p:nvSpPr>
            <p:cNvPr id="1049073" name="椭圆 1049072"/>
            <p:cNvSpPr/>
            <p:nvPr/>
          </p:nvSpPr>
          <p:spPr>
            <a:xfrm>
              <a:off x="948" y="1959"/>
              <a:ext cx="940" cy="992"/>
            </a:xfrm>
            <a:prstGeom prst="ellipse">
              <a:avLst/>
            </a:prstGeom>
            <a:gradFill rotWithShape="0">
              <a:gsLst>
                <a:gs pos="0">
                  <a:srgbClr val="576869">
                    <a:alpha val="100000"/>
                  </a:srgbClr>
                </a:gs>
                <a:gs pos="100000">
                  <a:schemeClr val="accent1">
                    <a:alpha val="100000"/>
                  </a:schemeClr>
                </a:gs>
              </a:gsLst>
              <a:path path="shape">
                <a:fillToRect l="50000" t="50000" r="50000" b="50000"/>
              </a:path>
            </a:gradFill>
            <a:ln w="28575"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ctr" eaLnBrk="1" latinLnBrk="1" hangingPunct="1"/>
              <a:endParaRPr lang="zh-CN" altLang="zh-CN" b="0">
                <a:latin typeface="Times New Roman" pitchFamily="18" charset="0"/>
                <a:ea typeface="宋体" pitchFamily="2" charset="-122"/>
              </a:endParaRPr>
            </a:p>
          </p:txBody>
        </p:sp>
        <p:sp>
          <p:nvSpPr>
            <p:cNvPr id="1049074" name="矩形 1049073"/>
            <p:cNvSpPr/>
            <p:nvPr/>
          </p:nvSpPr>
          <p:spPr>
            <a:xfrm>
              <a:off x="678" y="3045"/>
              <a:ext cx="1561" cy="124"/>
            </a:xfrm>
            <a:prstGeom prst="rect">
              <a:avLst/>
            </a:prstGeom>
            <a:gradFill rotWithShape="0">
              <a:gsLst>
                <a:gs pos="0">
                  <a:srgbClr val="576869">
                    <a:alpha val="100000"/>
                  </a:srgbClr>
                </a:gs>
                <a:gs pos="50000">
                  <a:schemeClr val="accent1">
                    <a:alpha val="100000"/>
                  </a:schemeClr>
                </a:gs>
                <a:gs pos="100000">
                  <a:srgbClr val="576869">
                    <a:alpha val="100000"/>
                  </a:srgbClr>
                </a:gs>
              </a:gsLst>
              <a:lin ang="5400000" scaled="1"/>
            </a:gradFill>
            <a:ln w="28575"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9075" name="矩形 1049074"/>
            <p:cNvSpPr/>
            <p:nvPr/>
          </p:nvSpPr>
          <p:spPr>
            <a:xfrm>
              <a:off x="912" y="3120"/>
              <a:ext cx="1049" cy="56"/>
            </a:xfrm>
            <a:prstGeom prst="rect">
              <a:avLst/>
            </a:prstGeom>
            <a:solidFill>
              <a:schemeClr val="lt1"/>
            </a:solidFill>
            <a:ln w="28575"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grpSp>
          <p:nvGrpSpPr>
            <p:cNvPr id="162" name="组合 161"/>
            <p:cNvGrpSpPr/>
            <p:nvPr/>
          </p:nvGrpSpPr>
          <p:grpSpPr>
            <a:xfrm>
              <a:off x="555" y="3159"/>
              <a:ext cx="1691" cy="89"/>
              <a:chOff x="1203" y="3213"/>
              <a:chExt cx="1604" cy="89"/>
            </a:xfrm>
          </p:grpSpPr>
          <p:sp>
            <p:nvSpPr>
              <p:cNvPr id="1049076" name="直接连接符 1049075"/>
              <p:cNvSpPr/>
              <p:nvPr/>
            </p:nvSpPr>
            <p:spPr>
              <a:xfrm flipH="1">
                <a:off x="1203" y="3213"/>
                <a:ext cx="42" cy="78"/>
              </a:xfrm>
              <a:prstGeom prst="line">
                <a:avLst/>
              </a:prstGeom>
              <a:noFill/>
              <a:ln w="12700" cap="sq" cmpd="sng">
                <a:solidFill>
                  <a:schemeClr val="dk1">
                    <a:alpha val="100000"/>
                  </a:schemeClr>
                </a:solidFill>
                <a:prstDash val="solid"/>
                <a:round/>
              </a:ln>
            </p:spPr>
          </p:sp>
          <p:sp>
            <p:nvSpPr>
              <p:cNvPr id="1049077" name="直接连接符 1049076"/>
              <p:cNvSpPr/>
              <p:nvPr/>
            </p:nvSpPr>
            <p:spPr>
              <a:xfrm flipH="1">
                <a:off x="1249" y="3213"/>
                <a:ext cx="42" cy="78"/>
              </a:xfrm>
              <a:prstGeom prst="line">
                <a:avLst/>
              </a:prstGeom>
              <a:noFill/>
              <a:ln w="12700" cap="sq" cmpd="sng">
                <a:solidFill>
                  <a:schemeClr val="dk1">
                    <a:alpha val="100000"/>
                  </a:schemeClr>
                </a:solidFill>
                <a:prstDash val="solid"/>
                <a:round/>
              </a:ln>
            </p:spPr>
          </p:sp>
          <p:sp>
            <p:nvSpPr>
              <p:cNvPr id="1049078" name="直接连接符 1049077"/>
              <p:cNvSpPr/>
              <p:nvPr/>
            </p:nvSpPr>
            <p:spPr>
              <a:xfrm flipH="1">
                <a:off x="1294" y="3213"/>
                <a:ext cx="43" cy="78"/>
              </a:xfrm>
              <a:prstGeom prst="line">
                <a:avLst/>
              </a:prstGeom>
              <a:noFill/>
              <a:ln w="12700" cap="sq" cmpd="sng">
                <a:solidFill>
                  <a:schemeClr val="dk1">
                    <a:alpha val="100000"/>
                  </a:schemeClr>
                </a:solidFill>
                <a:prstDash val="solid"/>
                <a:round/>
              </a:ln>
            </p:spPr>
          </p:sp>
          <p:sp>
            <p:nvSpPr>
              <p:cNvPr id="1049079" name="直接连接符 1049078"/>
              <p:cNvSpPr/>
              <p:nvPr/>
            </p:nvSpPr>
            <p:spPr>
              <a:xfrm flipH="1">
                <a:off x="1340" y="3213"/>
                <a:ext cx="42" cy="78"/>
              </a:xfrm>
              <a:prstGeom prst="line">
                <a:avLst/>
              </a:prstGeom>
              <a:noFill/>
              <a:ln w="12700" cap="sq" cmpd="sng">
                <a:solidFill>
                  <a:schemeClr val="dk1">
                    <a:alpha val="100000"/>
                  </a:schemeClr>
                </a:solidFill>
                <a:prstDash val="solid"/>
                <a:round/>
              </a:ln>
            </p:spPr>
          </p:sp>
          <p:sp>
            <p:nvSpPr>
              <p:cNvPr id="1049080" name="直接连接符 1049079"/>
              <p:cNvSpPr/>
              <p:nvPr/>
            </p:nvSpPr>
            <p:spPr>
              <a:xfrm flipH="1">
                <a:off x="1385" y="3213"/>
                <a:ext cx="43" cy="78"/>
              </a:xfrm>
              <a:prstGeom prst="line">
                <a:avLst/>
              </a:prstGeom>
              <a:noFill/>
              <a:ln w="12700" cap="sq" cmpd="sng">
                <a:solidFill>
                  <a:schemeClr val="dk1">
                    <a:alpha val="100000"/>
                  </a:schemeClr>
                </a:solidFill>
                <a:prstDash val="solid"/>
                <a:round/>
              </a:ln>
            </p:spPr>
          </p:sp>
          <p:sp>
            <p:nvSpPr>
              <p:cNvPr id="1049081" name="直接连接符 1049080"/>
              <p:cNvSpPr/>
              <p:nvPr/>
            </p:nvSpPr>
            <p:spPr>
              <a:xfrm flipH="1">
                <a:off x="1431" y="3213"/>
                <a:ext cx="42" cy="78"/>
              </a:xfrm>
              <a:prstGeom prst="line">
                <a:avLst/>
              </a:prstGeom>
              <a:noFill/>
              <a:ln w="12700" cap="sq" cmpd="sng">
                <a:solidFill>
                  <a:schemeClr val="dk1">
                    <a:alpha val="100000"/>
                  </a:schemeClr>
                </a:solidFill>
                <a:prstDash val="solid"/>
                <a:round/>
              </a:ln>
            </p:spPr>
          </p:sp>
          <p:sp>
            <p:nvSpPr>
              <p:cNvPr id="1049082" name="直接连接符 1049081"/>
              <p:cNvSpPr/>
              <p:nvPr/>
            </p:nvSpPr>
            <p:spPr>
              <a:xfrm flipH="1">
                <a:off x="1477" y="3213"/>
                <a:ext cx="42" cy="78"/>
              </a:xfrm>
              <a:prstGeom prst="line">
                <a:avLst/>
              </a:prstGeom>
              <a:noFill/>
              <a:ln w="12700" cap="sq" cmpd="sng">
                <a:solidFill>
                  <a:schemeClr val="dk1">
                    <a:alpha val="100000"/>
                  </a:schemeClr>
                </a:solidFill>
                <a:prstDash val="solid"/>
                <a:round/>
              </a:ln>
            </p:spPr>
          </p:sp>
          <p:sp>
            <p:nvSpPr>
              <p:cNvPr id="1049083" name="直接连接符 1049082"/>
              <p:cNvSpPr/>
              <p:nvPr/>
            </p:nvSpPr>
            <p:spPr>
              <a:xfrm flipH="1">
                <a:off x="1522" y="3213"/>
                <a:ext cx="43" cy="78"/>
              </a:xfrm>
              <a:prstGeom prst="line">
                <a:avLst/>
              </a:prstGeom>
              <a:noFill/>
              <a:ln w="12700" cap="sq" cmpd="sng">
                <a:solidFill>
                  <a:schemeClr val="dk1">
                    <a:alpha val="100000"/>
                  </a:schemeClr>
                </a:solidFill>
                <a:prstDash val="solid"/>
                <a:round/>
              </a:ln>
            </p:spPr>
          </p:sp>
          <p:sp>
            <p:nvSpPr>
              <p:cNvPr id="1049084" name="直接连接符 1049083"/>
              <p:cNvSpPr/>
              <p:nvPr/>
            </p:nvSpPr>
            <p:spPr>
              <a:xfrm flipH="1">
                <a:off x="1569" y="3220"/>
                <a:ext cx="47" cy="78"/>
              </a:xfrm>
              <a:prstGeom prst="line">
                <a:avLst/>
              </a:prstGeom>
              <a:noFill/>
              <a:ln w="12700" cap="sq" cmpd="sng">
                <a:solidFill>
                  <a:schemeClr val="dk1">
                    <a:alpha val="100000"/>
                  </a:schemeClr>
                </a:solidFill>
                <a:prstDash val="solid"/>
                <a:round/>
              </a:ln>
            </p:spPr>
          </p:sp>
          <p:sp>
            <p:nvSpPr>
              <p:cNvPr id="1049085" name="直接连接符 1049084"/>
              <p:cNvSpPr/>
              <p:nvPr/>
            </p:nvSpPr>
            <p:spPr>
              <a:xfrm flipH="1">
                <a:off x="1620" y="3220"/>
                <a:ext cx="47" cy="78"/>
              </a:xfrm>
              <a:prstGeom prst="line">
                <a:avLst/>
              </a:prstGeom>
              <a:noFill/>
              <a:ln w="12700" cap="sq" cmpd="sng">
                <a:solidFill>
                  <a:schemeClr val="dk1">
                    <a:alpha val="100000"/>
                  </a:schemeClr>
                </a:solidFill>
                <a:prstDash val="solid"/>
                <a:round/>
              </a:ln>
            </p:spPr>
          </p:sp>
          <p:sp>
            <p:nvSpPr>
              <p:cNvPr id="1049086" name="直接连接符 1049085"/>
              <p:cNvSpPr/>
              <p:nvPr/>
            </p:nvSpPr>
            <p:spPr>
              <a:xfrm flipH="1">
                <a:off x="1671" y="3220"/>
                <a:ext cx="48" cy="78"/>
              </a:xfrm>
              <a:prstGeom prst="line">
                <a:avLst/>
              </a:prstGeom>
              <a:noFill/>
              <a:ln w="12700" cap="sq" cmpd="sng">
                <a:solidFill>
                  <a:schemeClr val="dk1">
                    <a:alpha val="100000"/>
                  </a:schemeClr>
                </a:solidFill>
                <a:prstDash val="solid"/>
                <a:round/>
              </a:ln>
            </p:spPr>
          </p:sp>
          <p:sp>
            <p:nvSpPr>
              <p:cNvPr id="1049087" name="直接连接符 1049086"/>
              <p:cNvSpPr/>
              <p:nvPr/>
            </p:nvSpPr>
            <p:spPr>
              <a:xfrm flipH="1">
                <a:off x="1722" y="3220"/>
                <a:ext cx="47" cy="78"/>
              </a:xfrm>
              <a:prstGeom prst="line">
                <a:avLst/>
              </a:prstGeom>
              <a:noFill/>
              <a:ln w="12700" cap="sq" cmpd="sng">
                <a:solidFill>
                  <a:schemeClr val="dk1">
                    <a:alpha val="100000"/>
                  </a:schemeClr>
                </a:solidFill>
                <a:prstDash val="solid"/>
                <a:round/>
              </a:ln>
            </p:spPr>
          </p:sp>
          <p:sp>
            <p:nvSpPr>
              <p:cNvPr id="1049088" name="直接连接符 1049087"/>
              <p:cNvSpPr/>
              <p:nvPr/>
            </p:nvSpPr>
            <p:spPr>
              <a:xfrm flipH="1">
                <a:off x="1772" y="3220"/>
                <a:ext cx="48" cy="78"/>
              </a:xfrm>
              <a:prstGeom prst="line">
                <a:avLst/>
              </a:prstGeom>
              <a:noFill/>
              <a:ln w="12700" cap="sq" cmpd="sng">
                <a:solidFill>
                  <a:schemeClr val="dk1">
                    <a:alpha val="100000"/>
                  </a:schemeClr>
                </a:solidFill>
                <a:prstDash val="solid"/>
                <a:round/>
              </a:ln>
            </p:spPr>
          </p:sp>
          <p:sp>
            <p:nvSpPr>
              <p:cNvPr id="1049089" name="直接连接符 1049088"/>
              <p:cNvSpPr/>
              <p:nvPr/>
            </p:nvSpPr>
            <p:spPr>
              <a:xfrm flipH="1">
                <a:off x="1824" y="3220"/>
                <a:ext cx="47" cy="78"/>
              </a:xfrm>
              <a:prstGeom prst="line">
                <a:avLst/>
              </a:prstGeom>
              <a:noFill/>
              <a:ln w="12700" cap="sq" cmpd="sng">
                <a:solidFill>
                  <a:schemeClr val="dk1">
                    <a:alpha val="100000"/>
                  </a:schemeClr>
                </a:solidFill>
                <a:prstDash val="solid"/>
                <a:round/>
              </a:ln>
            </p:spPr>
          </p:sp>
          <p:sp>
            <p:nvSpPr>
              <p:cNvPr id="1049090" name="直接连接符 1049089"/>
              <p:cNvSpPr/>
              <p:nvPr/>
            </p:nvSpPr>
            <p:spPr>
              <a:xfrm flipH="1">
                <a:off x="1875" y="3220"/>
                <a:ext cx="47" cy="78"/>
              </a:xfrm>
              <a:prstGeom prst="line">
                <a:avLst/>
              </a:prstGeom>
              <a:noFill/>
              <a:ln w="12700" cap="sq" cmpd="sng">
                <a:solidFill>
                  <a:schemeClr val="dk1">
                    <a:alpha val="100000"/>
                  </a:schemeClr>
                </a:solidFill>
                <a:prstDash val="solid"/>
                <a:round/>
              </a:ln>
            </p:spPr>
          </p:sp>
          <p:sp>
            <p:nvSpPr>
              <p:cNvPr id="1049091" name="直接连接符 1049090"/>
              <p:cNvSpPr/>
              <p:nvPr/>
            </p:nvSpPr>
            <p:spPr>
              <a:xfrm flipH="1">
                <a:off x="1925" y="3220"/>
                <a:ext cx="49" cy="78"/>
              </a:xfrm>
              <a:prstGeom prst="line">
                <a:avLst/>
              </a:prstGeom>
              <a:noFill/>
              <a:ln w="12700" cap="sq" cmpd="sng">
                <a:solidFill>
                  <a:schemeClr val="dk1">
                    <a:alpha val="100000"/>
                  </a:schemeClr>
                </a:solidFill>
                <a:prstDash val="solid"/>
                <a:round/>
              </a:ln>
            </p:spPr>
          </p:sp>
          <p:sp>
            <p:nvSpPr>
              <p:cNvPr id="1049092" name="直接连接符 1049091"/>
              <p:cNvSpPr/>
              <p:nvPr/>
            </p:nvSpPr>
            <p:spPr>
              <a:xfrm flipH="1">
                <a:off x="1986" y="3223"/>
                <a:ext cx="47" cy="78"/>
              </a:xfrm>
              <a:prstGeom prst="line">
                <a:avLst/>
              </a:prstGeom>
              <a:noFill/>
              <a:ln w="12700" cap="sq" cmpd="sng">
                <a:solidFill>
                  <a:schemeClr val="dk1">
                    <a:alpha val="100000"/>
                  </a:schemeClr>
                </a:solidFill>
                <a:prstDash val="solid"/>
                <a:round/>
              </a:ln>
            </p:spPr>
          </p:sp>
          <p:sp>
            <p:nvSpPr>
              <p:cNvPr id="1049093" name="直接连接符 1049092"/>
              <p:cNvSpPr/>
              <p:nvPr/>
            </p:nvSpPr>
            <p:spPr>
              <a:xfrm flipH="1">
                <a:off x="2037" y="3223"/>
                <a:ext cx="47" cy="78"/>
              </a:xfrm>
              <a:prstGeom prst="line">
                <a:avLst/>
              </a:prstGeom>
              <a:noFill/>
              <a:ln w="12700" cap="sq" cmpd="sng">
                <a:solidFill>
                  <a:schemeClr val="dk1">
                    <a:alpha val="100000"/>
                  </a:schemeClr>
                </a:solidFill>
                <a:prstDash val="solid"/>
                <a:round/>
              </a:ln>
            </p:spPr>
          </p:sp>
          <p:sp>
            <p:nvSpPr>
              <p:cNvPr id="1049094" name="直接连接符 1049093"/>
              <p:cNvSpPr/>
              <p:nvPr/>
            </p:nvSpPr>
            <p:spPr>
              <a:xfrm flipH="1">
                <a:off x="2088" y="3223"/>
                <a:ext cx="48" cy="78"/>
              </a:xfrm>
              <a:prstGeom prst="line">
                <a:avLst/>
              </a:prstGeom>
              <a:noFill/>
              <a:ln w="12700" cap="sq" cmpd="sng">
                <a:solidFill>
                  <a:schemeClr val="dk1">
                    <a:alpha val="100000"/>
                  </a:schemeClr>
                </a:solidFill>
                <a:prstDash val="solid"/>
                <a:round/>
              </a:ln>
            </p:spPr>
          </p:sp>
          <p:sp>
            <p:nvSpPr>
              <p:cNvPr id="1049095" name="直接连接符 1049094"/>
              <p:cNvSpPr/>
              <p:nvPr/>
            </p:nvSpPr>
            <p:spPr>
              <a:xfrm flipH="1">
                <a:off x="2139" y="3223"/>
                <a:ext cx="47" cy="78"/>
              </a:xfrm>
              <a:prstGeom prst="line">
                <a:avLst/>
              </a:prstGeom>
              <a:noFill/>
              <a:ln w="12700" cap="sq" cmpd="sng">
                <a:solidFill>
                  <a:schemeClr val="dk1">
                    <a:alpha val="100000"/>
                  </a:schemeClr>
                </a:solidFill>
                <a:prstDash val="solid"/>
                <a:round/>
              </a:ln>
            </p:spPr>
          </p:sp>
          <p:sp>
            <p:nvSpPr>
              <p:cNvPr id="1049096" name="直接连接符 1049095"/>
              <p:cNvSpPr/>
              <p:nvPr/>
            </p:nvSpPr>
            <p:spPr>
              <a:xfrm flipH="1">
                <a:off x="2189" y="3223"/>
                <a:ext cx="48" cy="78"/>
              </a:xfrm>
              <a:prstGeom prst="line">
                <a:avLst/>
              </a:prstGeom>
              <a:noFill/>
              <a:ln w="12700" cap="sq" cmpd="sng">
                <a:solidFill>
                  <a:schemeClr val="dk1">
                    <a:alpha val="100000"/>
                  </a:schemeClr>
                </a:solidFill>
                <a:prstDash val="solid"/>
                <a:round/>
              </a:ln>
            </p:spPr>
          </p:sp>
          <p:sp>
            <p:nvSpPr>
              <p:cNvPr id="1049097" name="直接连接符 1049096"/>
              <p:cNvSpPr/>
              <p:nvPr/>
            </p:nvSpPr>
            <p:spPr>
              <a:xfrm flipH="1">
                <a:off x="2241" y="3223"/>
                <a:ext cx="47" cy="78"/>
              </a:xfrm>
              <a:prstGeom prst="line">
                <a:avLst/>
              </a:prstGeom>
              <a:noFill/>
              <a:ln w="12700" cap="sq" cmpd="sng">
                <a:solidFill>
                  <a:schemeClr val="dk1">
                    <a:alpha val="100000"/>
                  </a:schemeClr>
                </a:solidFill>
                <a:prstDash val="solid"/>
                <a:round/>
              </a:ln>
            </p:spPr>
          </p:sp>
          <p:sp>
            <p:nvSpPr>
              <p:cNvPr id="1049098" name="直接连接符 1049097"/>
              <p:cNvSpPr/>
              <p:nvPr/>
            </p:nvSpPr>
            <p:spPr>
              <a:xfrm flipH="1">
                <a:off x="2292" y="3223"/>
                <a:ext cx="47" cy="78"/>
              </a:xfrm>
              <a:prstGeom prst="line">
                <a:avLst/>
              </a:prstGeom>
              <a:noFill/>
              <a:ln w="12700" cap="sq" cmpd="sng">
                <a:solidFill>
                  <a:schemeClr val="dk1">
                    <a:alpha val="100000"/>
                  </a:schemeClr>
                </a:solidFill>
                <a:prstDash val="solid"/>
                <a:round/>
              </a:ln>
            </p:spPr>
          </p:sp>
          <p:sp>
            <p:nvSpPr>
              <p:cNvPr id="1049099" name="直接连接符 1049098"/>
              <p:cNvSpPr/>
              <p:nvPr/>
            </p:nvSpPr>
            <p:spPr>
              <a:xfrm flipH="1">
                <a:off x="2342" y="3223"/>
                <a:ext cx="48" cy="78"/>
              </a:xfrm>
              <a:prstGeom prst="line">
                <a:avLst/>
              </a:prstGeom>
              <a:noFill/>
              <a:ln w="12700" cap="sq" cmpd="sng">
                <a:solidFill>
                  <a:schemeClr val="dk1">
                    <a:alpha val="100000"/>
                  </a:schemeClr>
                </a:solidFill>
                <a:prstDash val="solid"/>
                <a:round/>
              </a:ln>
            </p:spPr>
          </p:sp>
          <p:grpSp>
            <p:nvGrpSpPr>
              <p:cNvPr id="163" name="组合 162"/>
              <p:cNvGrpSpPr/>
              <p:nvPr/>
            </p:nvGrpSpPr>
            <p:grpSpPr>
              <a:xfrm>
                <a:off x="2395" y="3224"/>
                <a:ext cx="404" cy="78"/>
                <a:chOff x="2038" y="3319"/>
                <a:chExt cx="362" cy="78"/>
              </a:xfrm>
            </p:grpSpPr>
            <p:sp>
              <p:nvSpPr>
                <p:cNvPr id="1049100" name="直接连接符 1049099"/>
                <p:cNvSpPr/>
                <p:nvPr/>
              </p:nvSpPr>
              <p:spPr>
                <a:xfrm flipH="1">
                  <a:off x="2038" y="3319"/>
                  <a:ext cx="42" cy="78"/>
                </a:xfrm>
                <a:prstGeom prst="line">
                  <a:avLst/>
                </a:prstGeom>
                <a:noFill/>
                <a:ln w="12700" cap="sq" cmpd="sng">
                  <a:solidFill>
                    <a:schemeClr val="dk1">
                      <a:alpha val="100000"/>
                    </a:schemeClr>
                  </a:solidFill>
                  <a:prstDash val="solid"/>
                  <a:round/>
                </a:ln>
              </p:spPr>
            </p:sp>
            <p:sp>
              <p:nvSpPr>
                <p:cNvPr id="1049101" name="直接连接符 1049100"/>
                <p:cNvSpPr/>
                <p:nvPr/>
              </p:nvSpPr>
              <p:spPr>
                <a:xfrm flipH="1">
                  <a:off x="2084" y="3319"/>
                  <a:ext cx="42" cy="78"/>
                </a:xfrm>
                <a:prstGeom prst="line">
                  <a:avLst/>
                </a:prstGeom>
                <a:noFill/>
                <a:ln w="12700" cap="sq" cmpd="sng">
                  <a:solidFill>
                    <a:schemeClr val="dk1">
                      <a:alpha val="100000"/>
                    </a:schemeClr>
                  </a:solidFill>
                  <a:prstDash val="solid"/>
                  <a:round/>
                </a:ln>
              </p:spPr>
            </p:sp>
            <p:sp>
              <p:nvSpPr>
                <p:cNvPr id="1049102" name="直接连接符 1049101"/>
                <p:cNvSpPr/>
                <p:nvPr/>
              </p:nvSpPr>
              <p:spPr>
                <a:xfrm flipH="1">
                  <a:off x="2129" y="3319"/>
                  <a:ext cx="43" cy="78"/>
                </a:xfrm>
                <a:prstGeom prst="line">
                  <a:avLst/>
                </a:prstGeom>
                <a:noFill/>
                <a:ln w="12700" cap="sq" cmpd="sng">
                  <a:solidFill>
                    <a:schemeClr val="dk1">
                      <a:alpha val="100000"/>
                    </a:schemeClr>
                  </a:solidFill>
                  <a:prstDash val="solid"/>
                  <a:round/>
                </a:ln>
              </p:spPr>
            </p:sp>
            <p:sp>
              <p:nvSpPr>
                <p:cNvPr id="1049103" name="直接连接符 1049102"/>
                <p:cNvSpPr/>
                <p:nvPr/>
              </p:nvSpPr>
              <p:spPr>
                <a:xfrm flipH="1">
                  <a:off x="2175" y="3319"/>
                  <a:ext cx="42" cy="78"/>
                </a:xfrm>
                <a:prstGeom prst="line">
                  <a:avLst/>
                </a:prstGeom>
                <a:noFill/>
                <a:ln w="12700" cap="sq" cmpd="sng">
                  <a:solidFill>
                    <a:schemeClr val="dk1">
                      <a:alpha val="100000"/>
                    </a:schemeClr>
                  </a:solidFill>
                  <a:prstDash val="solid"/>
                  <a:round/>
                </a:ln>
              </p:spPr>
            </p:sp>
            <p:sp>
              <p:nvSpPr>
                <p:cNvPr id="1049104" name="直接连接符 1049103"/>
                <p:cNvSpPr/>
                <p:nvPr/>
              </p:nvSpPr>
              <p:spPr>
                <a:xfrm flipH="1">
                  <a:off x="2220" y="3319"/>
                  <a:ext cx="43" cy="78"/>
                </a:xfrm>
                <a:prstGeom prst="line">
                  <a:avLst/>
                </a:prstGeom>
                <a:noFill/>
                <a:ln w="12700" cap="sq" cmpd="sng">
                  <a:solidFill>
                    <a:schemeClr val="dk1">
                      <a:alpha val="100000"/>
                    </a:schemeClr>
                  </a:solidFill>
                  <a:prstDash val="solid"/>
                  <a:round/>
                </a:ln>
              </p:spPr>
            </p:sp>
            <p:sp>
              <p:nvSpPr>
                <p:cNvPr id="1049105" name="直接连接符 1049104"/>
                <p:cNvSpPr/>
                <p:nvPr/>
              </p:nvSpPr>
              <p:spPr>
                <a:xfrm flipH="1">
                  <a:off x="2266" y="3319"/>
                  <a:ext cx="42" cy="78"/>
                </a:xfrm>
                <a:prstGeom prst="line">
                  <a:avLst/>
                </a:prstGeom>
                <a:noFill/>
                <a:ln w="12700" cap="sq" cmpd="sng">
                  <a:solidFill>
                    <a:schemeClr val="dk1">
                      <a:alpha val="100000"/>
                    </a:schemeClr>
                  </a:solidFill>
                  <a:prstDash val="solid"/>
                  <a:round/>
                </a:ln>
              </p:spPr>
            </p:sp>
            <p:sp>
              <p:nvSpPr>
                <p:cNvPr id="1049106" name="直接连接符 1049105"/>
                <p:cNvSpPr/>
                <p:nvPr/>
              </p:nvSpPr>
              <p:spPr>
                <a:xfrm flipH="1">
                  <a:off x="2312" y="3319"/>
                  <a:ext cx="42" cy="78"/>
                </a:xfrm>
                <a:prstGeom prst="line">
                  <a:avLst/>
                </a:prstGeom>
                <a:noFill/>
                <a:ln w="12700" cap="sq" cmpd="sng">
                  <a:solidFill>
                    <a:schemeClr val="dk1">
                      <a:alpha val="100000"/>
                    </a:schemeClr>
                  </a:solidFill>
                  <a:prstDash val="solid"/>
                  <a:round/>
                </a:ln>
              </p:spPr>
            </p:sp>
            <p:sp>
              <p:nvSpPr>
                <p:cNvPr id="1049107" name="直接连接符 1049106"/>
                <p:cNvSpPr/>
                <p:nvPr/>
              </p:nvSpPr>
              <p:spPr>
                <a:xfrm flipH="1">
                  <a:off x="2357" y="3319"/>
                  <a:ext cx="43" cy="78"/>
                </a:xfrm>
                <a:prstGeom prst="line">
                  <a:avLst/>
                </a:prstGeom>
                <a:noFill/>
                <a:ln w="12700" cap="sq" cmpd="sng">
                  <a:solidFill>
                    <a:schemeClr val="dk1">
                      <a:alpha val="100000"/>
                    </a:schemeClr>
                  </a:solidFill>
                  <a:prstDash val="solid"/>
                  <a:round/>
                </a:ln>
              </p:spPr>
            </p:sp>
          </p:grpSp>
          <p:sp>
            <p:nvSpPr>
              <p:cNvPr id="1049108" name="直接连接符 1049107"/>
              <p:cNvSpPr/>
              <p:nvPr/>
            </p:nvSpPr>
            <p:spPr>
              <a:xfrm>
                <a:off x="1244" y="3217"/>
                <a:ext cx="1563" cy="7"/>
              </a:xfrm>
              <a:prstGeom prst="line">
                <a:avLst/>
              </a:prstGeom>
              <a:noFill/>
              <a:ln w="28575" cap="flat" cmpd="sng">
                <a:solidFill>
                  <a:schemeClr val="dk1">
                    <a:alpha val="100000"/>
                  </a:schemeClr>
                </a:solidFill>
                <a:prstDash val="solid"/>
                <a:round/>
              </a:ln>
            </p:spPr>
          </p:sp>
        </p:grpSp>
        <p:sp>
          <p:nvSpPr>
            <p:cNvPr id="1049109" name="直接连接符 1049108"/>
            <p:cNvSpPr/>
            <p:nvPr/>
          </p:nvSpPr>
          <p:spPr>
            <a:xfrm>
              <a:off x="2071" y="3001"/>
              <a:ext cx="117" cy="0"/>
            </a:xfrm>
            <a:prstGeom prst="line">
              <a:avLst/>
            </a:prstGeom>
            <a:noFill/>
            <a:ln w="28575" cap="flat" cmpd="sng">
              <a:solidFill>
                <a:schemeClr val="dk1">
                  <a:alpha val="100000"/>
                </a:schemeClr>
              </a:solidFill>
              <a:prstDash val="solid"/>
              <a:round/>
            </a:ln>
          </p:spPr>
        </p:sp>
        <p:sp>
          <p:nvSpPr>
            <p:cNvPr id="1049110" name="直接连接符 1049109"/>
            <p:cNvSpPr/>
            <p:nvPr/>
          </p:nvSpPr>
          <p:spPr>
            <a:xfrm>
              <a:off x="2129" y="3001"/>
              <a:ext cx="0" cy="241"/>
            </a:xfrm>
            <a:prstGeom prst="line">
              <a:avLst/>
            </a:prstGeom>
            <a:noFill/>
            <a:ln w="28575" cap="flat" cmpd="sng">
              <a:solidFill>
                <a:schemeClr val="dk1">
                  <a:alpha val="100000"/>
                </a:schemeClr>
              </a:solidFill>
              <a:prstDash val="solid"/>
              <a:round/>
            </a:ln>
          </p:spPr>
        </p:sp>
        <p:sp>
          <p:nvSpPr>
            <p:cNvPr id="1049111" name="直接连接符 1049110"/>
            <p:cNvSpPr/>
            <p:nvPr/>
          </p:nvSpPr>
          <p:spPr>
            <a:xfrm>
              <a:off x="722" y="3008"/>
              <a:ext cx="109" cy="0"/>
            </a:xfrm>
            <a:prstGeom prst="line">
              <a:avLst/>
            </a:prstGeom>
            <a:noFill/>
            <a:ln w="28575" cap="flat" cmpd="sng">
              <a:solidFill>
                <a:schemeClr val="dk1">
                  <a:alpha val="100000"/>
                </a:schemeClr>
              </a:solidFill>
              <a:prstDash val="solid"/>
              <a:round/>
            </a:ln>
          </p:spPr>
        </p:sp>
        <p:sp>
          <p:nvSpPr>
            <p:cNvPr id="1049112" name="直接连接符 1049111"/>
            <p:cNvSpPr/>
            <p:nvPr/>
          </p:nvSpPr>
          <p:spPr>
            <a:xfrm>
              <a:off x="780" y="3008"/>
              <a:ext cx="0" cy="241"/>
            </a:xfrm>
            <a:prstGeom prst="line">
              <a:avLst/>
            </a:prstGeom>
            <a:noFill/>
            <a:ln w="28575" cap="flat" cmpd="sng">
              <a:solidFill>
                <a:schemeClr val="dk1">
                  <a:alpha val="100000"/>
                </a:schemeClr>
              </a:solidFill>
              <a:prstDash val="solid"/>
              <a:round/>
            </a:ln>
          </p:spPr>
        </p:sp>
        <p:sp>
          <p:nvSpPr>
            <p:cNvPr id="1049113" name="直接连接符 1049112"/>
            <p:cNvSpPr/>
            <p:nvPr/>
          </p:nvSpPr>
          <p:spPr>
            <a:xfrm>
              <a:off x="2158" y="3169"/>
              <a:ext cx="409" cy="0"/>
            </a:xfrm>
            <a:prstGeom prst="line">
              <a:avLst/>
            </a:prstGeom>
            <a:noFill/>
            <a:ln w="12700" cap="flat" cmpd="sng">
              <a:solidFill>
                <a:schemeClr val="dk1">
                  <a:alpha val="100000"/>
                </a:schemeClr>
              </a:solidFill>
              <a:prstDash val="solid"/>
              <a:round/>
              <a:tailEnd type="stealth" w="sm" len="lg"/>
            </a:ln>
          </p:spPr>
        </p:sp>
        <p:sp>
          <p:nvSpPr>
            <p:cNvPr id="1049114" name="直接连接符 1049113"/>
            <p:cNvSpPr/>
            <p:nvPr/>
          </p:nvSpPr>
          <p:spPr>
            <a:xfrm flipV="1">
              <a:off x="591" y="1747"/>
              <a:ext cx="0" cy="1422"/>
            </a:xfrm>
            <a:prstGeom prst="line">
              <a:avLst/>
            </a:prstGeom>
            <a:noFill/>
            <a:ln w="12700" cap="flat" cmpd="sng">
              <a:solidFill>
                <a:schemeClr val="dk1">
                  <a:alpha val="100000"/>
                </a:schemeClr>
              </a:solidFill>
              <a:prstDash val="solid"/>
              <a:round/>
              <a:tailEnd type="stealth" w="sm" len="lg"/>
            </a:ln>
          </p:spPr>
        </p:sp>
        <p:sp>
          <p:nvSpPr>
            <p:cNvPr id="1049115" name="椭圆 1049114"/>
            <p:cNvSpPr/>
            <p:nvPr/>
          </p:nvSpPr>
          <p:spPr>
            <a:xfrm>
              <a:off x="1393" y="2420"/>
              <a:ext cx="56" cy="56"/>
            </a:xfrm>
            <a:prstGeom prst="ellipse">
              <a:avLst/>
            </a:prstGeom>
            <a:solidFill>
              <a:schemeClr val="lt2"/>
            </a:solidFill>
            <a:ln w="12700"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9116" name="椭圆 1049115"/>
            <p:cNvSpPr/>
            <p:nvPr/>
          </p:nvSpPr>
          <p:spPr>
            <a:xfrm>
              <a:off x="1684" y="2520"/>
              <a:ext cx="56" cy="56"/>
            </a:xfrm>
            <a:prstGeom prst="ellipse">
              <a:avLst/>
            </a:prstGeom>
            <a:solidFill>
              <a:schemeClr val="lt2"/>
            </a:solidFill>
            <a:ln w="19050"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9117" name="直接连接符 1049116"/>
            <p:cNvSpPr/>
            <p:nvPr/>
          </p:nvSpPr>
          <p:spPr>
            <a:xfrm>
              <a:off x="1422" y="2447"/>
              <a:ext cx="0" cy="379"/>
            </a:xfrm>
            <a:prstGeom prst="line">
              <a:avLst/>
            </a:prstGeom>
            <a:noFill/>
            <a:ln w="28575" cap="flat" cmpd="sng">
              <a:solidFill>
                <a:srgbClr val="FF0000">
                  <a:alpha val="100000"/>
                </a:srgbClr>
              </a:solidFill>
              <a:prstDash val="solid"/>
              <a:round/>
              <a:tailEnd type="stealth" w="sm" len="lg"/>
            </a:ln>
          </p:spPr>
        </p:sp>
        <p:sp>
          <p:nvSpPr>
            <p:cNvPr id="1049118" name="直接连接符 1049117"/>
            <p:cNvSpPr/>
            <p:nvPr/>
          </p:nvSpPr>
          <p:spPr>
            <a:xfrm>
              <a:off x="1714" y="2556"/>
              <a:ext cx="0" cy="234"/>
            </a:xfrm>
            <a:prstGeom prst="line">
              <a:avLst/>
            </a:prstGeom>
            <a:noFill/>
            <a:ln w="28575" cap="flat" cmpd="sng">
              <a:solidFill>
                <a:srgbClr val="FF0000">
                  <a:alpha val="100000"/>
                </a:srgbClr>
              </a:solidFill>
              <a:prstDash val="solid"/>
              <a:round/>
              <a:tailEnd type="stealth" w="sm" len="lg"/>
            </a:ln>
          </p:spPr>
        </p:sp>
        <p:sp>
          <p:nvSpPr>
            <p:cNvPr id="1049119" name="直接连接符 1049118"/>
            <p:cNvSpPr/>
            <p:nvPr/>
          </p:nvSpPr>
          <p:spPr>
            <a:xfrm>
              <a:off x="1415" y="2447"/>
              <a:ext cx="299" cy="102"/>
            </a:xfrm>
            <a:prstGeom prst="line">
              <a:avLst/>
            </a:prstGeom>
            <a:noFill/>
            <a:ln w="12700" cap="flat" cmpd="sng">
              <a:solidFill>
                <a:schemeClr val="dk1">
                  <a:alpha val="100000"/>
                </a:schemeClr>
              </a:solidFill>
              <a:prstDash val="solid"/>
              <a:round/>
            </a:ln>
          </p:spPr>
        </p:sp>
        <p:sp>
          <p:nvSpPr>
            <p:cNvPr id="1049120" name="直接连接符 1049119"/>
            <p:cNvSpPr/>
            <p:nvPr/>
          </p:nvSpPr>
          <p:spPr>
            <a:xfrm>
              <a:off x="1415" y="2440"/>
              <a:ext cx="1108" cy="0"/>
            </a:xfrm>
            <a:prstGeom prst="line">
              <a:avLst/>
            </a:prstGeom>
            <a:noFill/>
            <a:ln w="12700" cap="flat" cmpd="sng">
              <a:solidFill>
                <a:schemeClr val="dk1">
                  <a:alpha val="100000"/>
                </a:schemeClr>
              </a:solidFill>
              <a:prstDash val="solid"/>
              <a:round/>
            </a:ln>
          </p:spPr>
        </p:sp>
        <p:sp>
          <p:nvSpPr>
            <p:cNvPr id="1049121" name="直接连接符 1049120"/>
            <p:cNvSpPr/>
            <p:nvPr/>
          </p:nvSpPr>
          <p:spPr>
            <a:xfrm>
              <a:off x="2392" y="2440"/>
              <a:ext cx="0" cy="729"/>
            </a:xfrm>
            <a:prstGeom prst="line">
              <a:avLst/>
            </a:prstGeom>
            <a:noFill/>
            <a:ln w="12700" cap="flat" cmpd="sng">
              <a:solidFill>
                <a:schemeClr val="dk1">
                  <a:alpha val="100000"/>
                </a:schemeClr>
              </a:solidFill>
              <a:prstDash val="solid"/>
              <a:round/>
              <a:headEnd type="stealth" w="sm" len="lg"/>
              <a:tailEnd type="stealth" w="sm" len="lg"/>
            </a:ln>
          </p:spPr>
        </p:sp>
        <p:sp>
          <p:nvSpPr>
            <p:cNvPr id="1049122" name="任意多边形 1049121"/>
            <p:cNvSpPr/>
            <p:nvPr/>
          </p:nvSpPr>
          <p:spPr bwMode="auto">
            <a:xfrm flipH="1">
              <a:off x="1320" y="2102"/>
              <a:ext cx="300" cy="123"/>
            </a:xfrm>
            <a:custGeom>
              <a:avLst/>
              <a:gdLst/>
              <a:ahLst/>
              <a:cxnLst/>
              <a:rect l="0" t="0" r="r" b="b"/>
              <a:pathLst>
                <a:path w="36093" h="21600" fill="none">
                  <a:moveTo>
                    <a:pt x="-1" y="11349"/>
                  </a:moveTo>
                  <a:cubicBezTo>
                    <a:pt x="3768" y="4358"/>
                    <a:pt x="11070" y="-1"/>
                    <a:pt x="19013" y="0"/>
                  </a:cubicBezTo>
                  <a:cubicBezTo>
                    <a:pt x="25695" y="0"/>
                    <a:pt x="32001" y="3093"/>
                    <a:pt x="36092" y="8377"/>
                  </a:cubicBezTo>
                </a:path>
                <a:path w="36093" h="21600" stroke="0">
                  <a:moveTo>
                    <a:pt x="-1" y="11349"/>
                  </a:moveTo>
                  <a:cubicBezTo>
                    <a:pt x="3768" y="4358"/>
                    <a:pt x="11070" y="-1"/>
                    <a:pt x="19013" y="0"/>
                  </a:cubicBezTo>
                  <a:cubicBezTo>
                    <a:pt x="25695" y="0"/>
                    <a:pt x="32001" y="3093"/>
                    <a:pt x="36092" y="8377"/>
                  </a:cubicBezTo>
                  <a:lnTo>
                    <a:pt x="19013" y="21600"/>
                  </a:lnTo>
                  <a:lnTo>
                    <a:pt x="-1" y="11349"/>
                  </a:lnTo>
                </a:path>
              </a:pathLst>
            </a:custGeom>
            <a:noFill/>
            <a:ln w="28575" cap="flat" cmpd="sng">
              <a:solidFill>
                <a:srgbClr val="0000FF">
                  <a:alpha val="100000"/>
                </a:srgbClr>
              </a:solidFill>
              <a:prstDash val="solid"/>
              <a:round/>
              <a:tailEnd type="triangle" w="sm" len="med"/>
            </a:ln>
          </p:spPr>
        </p:sp>
        <p:sp>
          <p:nvSpPr>
            <p:cNvPr id="1049123" name="任意多边形 1049122"/>
            <p:cNvSpPr/>
            <p:nvPr/>
          </p:nvSpPr>
          <p:spPr bwMode="auto">
            <a:xfrm flipV="1">
              <a:off x="1430" y="2483"/>
              <a:ext cx="80" cy="66"/>
            </a:xfrm>
            <a:custGeom>
              <a:avLst/>
              <a:gdLst/>
              <a:ahLst/>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path>
              </a:pathLst>
            </a:custGeom>
            <a:noFill/>
            <a:ln w="12700" cap="flat" cmpd="sng">
              <a:solidFill>
                <a:schemeClr val="dk1">
                  <a:alpha val="100000"/>
                </a:schemeClr>
              </a:solidFill>
              <a:prstDash val="solid"/>
              <a:round/>
            </a:ln>
          </p:spPr>
        </p:sp>
        <p:sp>
          <p:nvSpPr>
            <p:cNvPr id="1049124" name="TextBox 1049123"/>
            <p:cNvSpPr txBox="1"/>
            <p:nvPr/>
          </p:nvSpPr>
          <p:spPr>
            <a:xfrm>
              <a:off x="2479" y="3117"/>
              <a:ext cx="18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x</a:t>
              </a:r>
            </a:p>
          </p:txBody>
        </p:sp>
        <p:sp>
          <p:nvSpPr>
            <p:cNvPr id="1049125" name="TextBox 1049124"/>
            <p:cNvSpPr txBox="1"/>
            <p:nvPr/>
          </p:nvSpPr>
          <p:spPr>
            <a:xfrm>
              <a:off x="599" y="1660"/>
              <a:ext cx="18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y</a:t>
              </a:r>
            </a:p>
          </p:txBody>
        </p:sp>
        <p:sp>
          <p:nvSpPr>
            <p:cNvPr id="1049126" name="TextBox 1049125"/>
            <p:cNvSpPr txBox="1"/>
            <p:nvPr/>
          </p:nvSpPr>
          <p:spPr>
            <a:xfrm>
              <a:off x="1116" y="2038"/>
              <a:ext cx="26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rgbClr val="0000FF"/>
                  </a:solidFill>
                  <a:effectLst>
                    <a:outerShdw blurRad="38100" dist="38100" dir="2700000" algn="tl">
                      <a:srgbClr val="C0C0C0"/>
                    </a:outerShdw>
                  </a:effectLst>
                  <a:latin typeface="Times New Roman" pitchFamily="18" charset="0"/>
                  <a:ea typeface="宋体" pitchFamily="2" charset="-122"/>
                </a:rPr>
                <a:t>ω</a:t>
              </a:r>
            </a:p>
          </p:txBody>
        </p:sp>
        <p:sp>
          <p:nvSpPr>
            <p:cNvPr id="1049127" name="TextBox 1049126"/>
            <p:cNvSpPr txBox="1"/>
            <p:nvPr/>
          </p:nvSpPr>
          <p:spPr>
            <a:xfrm>
              <a:off x="1135" y="2706"/>
              <a:ext cx="340"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rgbClr val="FF0000"/>
                  </a:solidFill>
                  <a:effectLst>
                    <a:outerShdw blurRad="38100" dist="38100" dir="2700000" algn="tl">
                      <a:srgbClr val="C0C0C0"/>
                    </a:outerShdw>
                  </a:effectLst>
                  <a:latin typeface="Times New Roman" pitchFamily="18" charset="0"/>
                  <a:ea typeface="宋体" pitchFamily="2" charset="-122"/>
                </a:rPr>
                <a:t>m</a:t>
              </a:r>
              <a:r>
                <a:rPr lang="en-US" altLang="zh-CN" sz="1800" b="0" baseline="-25000">
                  <a:solidFill>
                    <a:srgbClr val="FF0000"/>
                  </a:solidFill>
                  <a:effectLst>
                    <a:outerShdw blurRad="38100" dist="38100" dir="2700000" algn="tl">
                      <a:srgbClr val="C0C0C0"/>
                    </a:outerShdw>
                  </a:effectLst>
                  <a:latin typeface="Times New Roman" pitchFamily="18" charset="0"/>
                  <a:ea typeface="宋体" pitchFamily="2" charset="-122"/>
                </a:rPr>
                <a:t>1</a:t>
              </a:r>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g</a:t>
              </a:r>
            </a:p>
          </p:txBody>
        </p:sp>
        <p:sp>
          <p:nvSpPr>
            <p:cNvPr id="1049128" name="TextBox 1049127"/>
            <p:cNvSpPr txBox="1"/>
            <p:nvPr/>
          </p:nvSpPr>
          <p:spPr>
            <a:xfrm>
              <a:off x="1706" y="2691"/>
              <a:ext cx="34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dirty="0">
                  <a:solidFill>
                    <a:srgbClr val="FF0000"/>
                  </a:solidFill>
                  <a:effectLst>
                    <a:outerShdw blurRad="38100" dist="38100" dir="2700000" algn="tl">
                      <a:srgbClr val="C0C0C0"/>
                    </a:outerShdw>
                  </a:effectLst>
                  <a:latin typeface="Times New Roman" pitchFamily="18" charset="0"/>
                  <a:ea typeface="宋体" pitchFamily="2" charset="-122"/>
                </a:rPr>
                <a:t>m</a:t>
              </a:r>
              <a:r>
                <a:rPr lang="en-US" altLang="zh-CN" sz="1800" b="0" baseline="-25000" dirty="0">
                  <a:solidFill>
                    <a:srgbClr val="FF0000"/>
                  </a:solidFill>
                  <a:effectLst>
                    <a:outerShdw blurRad="38100" dist="38100" dir="2700000" algn="tl">
                      <a:srgbClr val="C0C0C0"/>
                    </a:outerShdw>
                  </a:effectLst>
                  <a:latin typeface="Times New Roman" pitchFamily="18" charset="0"/>
                  <a:ea typeface="宋体" pitchFamily="2" charset="-122"/>
                </a:rPr>
                <a:t>2</a:t>
              </a:r>
              <a:r>
                <a:rPr lang="en-US" altLang="zh-CN" sz="1800" i="1" dirty="0">
                  <a:solidFill>
                    <a:srgbClr val="FF0000"/>
                  </a:solidFill>
                  <a:effectLst>
                    <a:outerShdw blurRad="38100" dist="38100" dir="2700000" algn="tl">
                      <a:srgbClr val="C0C0C0"/>
                    </a:outerShdw>
                  </a:effectLst>
                  <a:latin typeface="Times New Roman" pitchFamily="18" charset="0"/>
                  <a:ea typeface="宋体" pitchFamily="2" charset="-122"/>
                </a:rPr>
                <a:t>g</a:t>
              </a:r>
            </a:p>
          </p:txBody>
        </p:sp>
        <p:sp>
          <p:nvSpPr>
            <p:cNvPr id="1049129" name="TextBox 1049128"/>
            <p:cNvSpPr txBox="1"/>
            <p:nvPr/>
          </p:nvSpPr>
          <p:spPr>
            <a:xfrm>
              <a:off x="1648" y="2323"/>
              <a:ext cx="212"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C</a:t>
              </a:r>
            </a:p>
          </p:txBody>
        </p:sp>
        <p:sp>
          <p:nvSpPr>
            <p:cNvPr id="1049130" name="TextBox 1049129"/>
            <p:cNvSpPr txBox="1"/>
            <p:nvPr/>
          </p:nvSpPr>
          <p:spPr>
            <a:xfrm>
              <a:off x="1213" y="2316"/>
              <a:ext cx="22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O</a:t>
              </a:r>
            </a:p>
          </p:txBody>
        </p:sp>
        <p:sp>
          <p:nvSpPr>
            <p:cNvPr id="1049131" name="TextBox 1049130"/>
            <p:cNvSpPr txBox="1"/>
            <p:nvPr/>
          </p:nvSpPr>
          <p:spPr>
            <a:xfrm>
              <a:off x="2370" y="2680"/>
              <a:ext cx="188"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h</a:t>
              </a:r>
            </a:p>
          </p:txBody>
        </p:sp>
        <p:sp>
          <p:nvSpPr>
            <p:cNvPr id="1049132" name="TextBox 1049131"/>
            <p:cNvSpPr txBox="1"/>
            <p:nvPr/>
          </p:nvSpPr>
          <p:spPr>
            <a:xfrm>
              <a:off x="1415" y="2461"/>
              <a:ext cx="26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φ</a:t>
              </a:r>
            </a:p>
          </p:txBody>
        </p:sp>
      </p:grpSp>
      <p:grpSp>
        <p:nvGrpSpPr>
          <p:cNvPr id="164" name="组合 163"/>
          <p:cNvGrpSpPr/>
          <p:nvPr/>
        </p:nvGrpSpPr>
        <p:grpSpPr>
          <a:xfrm>
            <a:off x="1371600" y="4876800"/>
            <a:ext cx="1420812" cy="944562"/>
            <a:chOff x="587" y="2971"/>
            <a:chExt cx="895" cy="595"/>
          </a:xfrm>
        </p:grpSpPr>
        <p:sp>
          <p:nvSpPr>
            <p:cNvPr id="1049133" name="直接连接符 1049132"/>
            <p:cNvSpPr/>
            <p:nvPr/>
          </p:nvSpPr>
          <p:spPr>
            <a:xfrm flipV="1">
              <a:off x="988" y="2971"/>
              <a:ext cx="0" cy="459"/>
            </a:xfrm>
            <a:prstGeom prst="line">
              <a:avLst/>
            </a:prstGeom>
            <a:noFill/>
            <a:ln w="28575" cap="flat" cmpd="sng">
              <a:solidFill>
                <a:srgbClr val="FF0000">
                  <a:alpha val="100000"/>
                </a:srgbClr>
              </a:solidFill>
              <a:prstDash val="solid"/>
              <a:round/>
              <a:tailEnd type="stealth" w="sm" len="lg"/>
            </a:ln>
          </p:spPr>
        </p:sp>
        <p:sp>
          <p:nvSpPr>
            <p:cNvPr id="1049134" name="直接连接符 1049133"/>
            <p:cNvSpPr/>
            <p:nvPr/>
          </p:nvSpPr>
          <p:spPr>
            <a:xfrm>
              <a:off x="988" y="2971"/>
              <a:ext cx="365" cy="0"/>
            </a:xfrm>
            <a:prstGeom prst="line">
              <a:avLst/>
            </a:prstGeom>
            <a:noFill/>
            <a:ln w="28575" cap="flat" cmpd="sng">
              <a:solidFill>
                <a:srgbClr val="FF0000">
                  <a:alpha val="100000"/>
                </a:srgbClr>
              </a:solidFill>
              <a:prstDash val="solid"/>
              <a:round/>
              <a:tailEnd type="stealth" w="sm" len="lg"/>
            </a:ln>
          </p:spPr>
        </p:sp>
        <p:sp>
          <p:nvSpPr>
            <p:cNvPr id="1049135" name="任意多边形 1049134"/>
            <p:cNvSpPr/>
            <p:nvPr/>
          </p:nvSpPr>
          <p:spPr bwMode="auto">
            <a:xfrm flipV="1">
              <a:off x="775" y="3109"/>
              <a:ext cx="426" cy="146"/>
            </a:xfrm>
            <a:custGeom>
              <a:avLst/>
              <a:gdLst/>
              <a:ahLst/>
              <a:cxnLst/>
              <a:rect l="0" t="0" r="r" b="b"/>
              <a:pathLst>
                <a:path w="40414" h="21600" fill="none">
                  <a:moveTo>
                    <a:pt x="-1" y="14132"/>
                  </a:moveTo>
                  <a:cubicBezTo>
                    <a:pt x="3128" y="5641"/>
                    <a:pt x="11218" y="-1"/>
                    <a:pt x="20268" y="0"/>
                  </a:cubicBezTo>
                  <a:cubicBezTo>
                    <a:pt x="29190" y="0"/>
                    <a:pt x="37194" y="5486"/>
                    <a:pt x="40413" y="13808"/>
                  </a:cubicBezTo>
                </a:path>
                <a:path w="40414" h="21600" stroke="0">
                  <a:moveTo>
                    <a:pt x="-1" y="14132"/>
                  </a:moveTo>
                  <a:cubicBezTo>
                    <a:pt x="3128" y="5641"/>
                    <a:pt x="11218" y="-1"/>
                    <a:pt x="20268" y="0"/>
                  </a:cubicBezTo>
                  <a:cubicBezTo>
                    <a:pt x="29190" y="0"/>
                    <a:pt x="37194" y="5486"/>
                    <a:pt x="40413" y="13808"/>
                  </a:cubicBezTo>
                  <a:lnTo>
                    <a:pt x="20268" y="21600"/>
                  </a:lnTo>
                  <a:lnTo>
                    <a:pt x="-1" y="14132"/>
                  </a:lnTo>
                </a:path>
              </a:pathLst>
            </a:custGeom>
            <a:noFill/>
            <a:ln w="28575" cap="flat" cmpd="sng">
              <a:solidFill>
                <a:schemeClr val="folHlink">
                  <a:alpha val="100000"/>
                </a:schemeClr>
              </a:solidFill>
              <a:prstDash val="solid"/>
              <a:round/>
              <a:tailEnd type="triangle" w="sm" len="med"/>
            </a:ln>
          </p:spPr>
        </p:sp>
        <p:sp>
          <p:nvSpPr>
            <p:cNvPr id="1049136" name="TextBox 1049135"/>
            <p:cNvSpPr txBox="1"/>
            <p:nvPr/>
          </p:nvSpPr>
          <p:spPr>
            <a:xfrm>
              <a:off x="937" y="3335"/>
              <a:ext cx="260"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1800" b="0" i="1" baseline="-25000">
                  <a:solidFill>
                    <a:srgbClr val="FF0000"/>
                  </a:solidFill>
                  <a:effectLst>
                    <a:outerShdw blurRad="38100" dist="38100" dir="2700000" algn="tl">
                      <a:srgbClr val="C0C0C0"/>
                    </a:outerShdw>
                  </a:effectLst>
                  <a:latin typeface="Times New Roman" pitchFamily="18" charset="0"/>
                  <a:ea typeface="宋体" pitchFamily="2" charset="-122"/>
                </a:rPr>
                <a:t>y</a:t>
              </a:r>
            </a:p>
          </p:txBody>
        </p:sp>
        <p:sp>
          <p:nvSpPr>
            <p:cNvPr id="1049137" name="TextBox 1049136"/>
            <p:cNvSpPr txBox="1"/>
            <p:nvPr/>
          </p:nvSpPr>
          <p:spPr>
            <a:xfrm>
              <a:off x="1222" y="2993"/>
              <a:ext cx="260"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1800" b="0" i="1" baseline="-25000">
                  <a:solidFill>
                    <a:srgbClr val="FF0000"/>
                  </a:solidFill>
                  <a:effectLst>
                    <a:outerShdw blurRad="38100" dist="38100" dir="2700000" algn="tl">
                      <a:srgbClr val="C0C0C0"/>
                    </a:outerShdw>
                  </a:effectLst>
                  <a:latin typeface="Times New Roman" pitchFamily="18" charset="0"/>
                  <a:ea typeface="宋体" pitchFamily="2" charset="-122"/>
                </a:rPr>
                <a:t>x</a:t>
              </a:r>
            </a:p>
          </p:txBody>
        </p:sp>
        <p:sp>
          <p:nvSpPr>
            <p:cNvPr id="1049138" name="TextBox 1049137"/>
            <p:cNvSpPr txBox="1"/>
            <p:nvPr/>
          </p:nvSpPr>
          <p:spPr>
            <a:xfrm>
              <a:off x="587" y="3138"/>
              <a:ext cx="24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chemeClr val="folHlink"/>
                  </a:solidFill>
                  <a:effectLst>
                    <a:outerShdw blurRad="38100" dist="38100" dir="2700000" algn="tl">
                      <a:srgbClr val="C0C0C0"/>
                    </a:outerShdw>
                  </a:effectLst>
                  <a:latin typeface="Times New Roman" pitchFamily="18" charset="0"/>
                  <a:ea typeface="宋体" pitchFamily="2" charset="-122"/>
                </a:rPr>
                <a:t>M</a:t>
              </a:r>
            </a:p>
          </p:txBody>
        </p:sp>
        <p:sp>
          <p:nvSpPr>
            <p:cNvPr id="1049139" name="TextBox 1049138"/>
            <p:cNvSpPr txBox="1"/>
            <p:nvPr/>
          </p:nvSpPr>
          <p:spPr>
            <a:xfrm>
              <a:off x="800" y="2993"/>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A</a:t>
              </a:r>
            </a:p>
          </p:txBody>
        </p:sp>
      </p:grpSp>
      <p:grpSp>
        <p:nvGrpSpPr>
          <p:cNvPr id="165" name="组合 164"/>
          <p:cNvGrpSpPr/>
          <p:nvPr/>
        </p:nvGrpSpPr>
        <p:grpSpPr>
          <a:xfrm>
            <a:off x="2524125" y="4010025"/>
            <a:ext cx="1047750" cy="460375"/>
            <a:chOff x="1286" y="2447"/>
            <a:chExt cx="660" cy="290"/>
          </a:xfrm>
        </p:grpSpPr>
        <p:sp>
          <p:nvSpPr>
            <p:cNvPr id="1049140" name="直接连接符 1049139"/>
            <p:cNvSpPr/>
            <p:nvPr/>
          </p:nvSpPr>
          <p:spPr>
            <a:xfrm>
              <a:off x="1286" y="2447"/>
              <a:ext cx="423" cy="144"/>
            </a:xfrm>
            <a:prstGeom prst="line">
              <a:avLst/>
            </a:prstGeom>
            <a:noFill/>
            <a:ln w="28575" cap="flat" cmpd="sng">
              <a:solidFill>
                <a:srgbClr val="0000FF"/>
              </a:solidFill>
              <a:prstDash val="solid"/>
              <a:round/>
              <a:tailEnd type="stealth" w="sm" len="lg"/>
            </a:ln>
          </p:spPr>
        </p:sp>
        <p:sp>
          <p:nvSpPr>
            <p:cNvPr id="1049141" name="TextBox 1049140"/>
            <p:cNvSpPr txBox="1"/>
            <p:nvPr/>
          </p:nvSpPr>
          <p:spPr>
            <a:xfrm>
              <a:off x="1656" y="2506"/>
              <a:ext cx="290"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dirty="0">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2000" b="0" i="1" baseline="30000" dirty="0">
                  <a:solidFill>
                    <a:srgbClr val="FF0000"/>
                  </a:solidFill>
                  <a:effectLst>
                    <a:outerShdw blurRad="38100" dist="38100" dir="2700000" algn="tl">
                      <a:srgbClr val="C0C0C0"/>
                    </a:outerShdw>
                  </a:effectLst>
                  <a:latin typeface="Times New Roman" pitchFamily="18" charset="0"/>
                  <a:ea typeface="宋体" pitchFamily="2" charset="-122"/>
                </a:rPr>
                <a:t>*</a:t>
              </a:r>
            </a:p>
          </p:txBody>
        </p:sp>
      </p:grpSp>
      <p:pic>
        <p:nvPicPr>
          <p:cNvPr id="2097292" name="图片 2097291"/>
          <p:cNvPicPr>
            <a:picLocks/>
          </p:cNvPicPr>
          <p:nvPr/>
        </p:nvPicPr>
        <p:blipFill>
          <a:blip r:embed="rId3"/>
          <a:srcRect/>
          <a:stretch>
            <a:fillRect/>
          </a:stretch>
        </p:blipFill>
        <p:spPr>
          <a:xfrm>
            <a:off x="5562600" y="4343400"/>
            <a:ext cx="1371600" cy="444500"/>
          </a:xfrm>
          <a:prstGeom prst="rect">
            <a:avLst/>
          </a:prstGeom>
          <a:noFill/>
          <a:ln>
            <a:noFill/>
          </a:ln>
        </p:spPr>
      </p:pic>
      <p:sp>
        <p:nvSpPr>
          <p:cNvPr id="1049142" name="矩形 1049141"/>
          <p:cNvSpPr/>
          <p:nvPr/>
        </p:nvSpPr>
        <p:spPr>
          <a:xfrm>
            <a:off x="685800" y="457200"/>
            <a:ext cx="4652962" cy="5191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800">
                <a:latin typeface="楷体_GB2312" pitchFamily="49" charset="-122"/>
              </a:rPr>
              <a:t>§14.3 </a:t>
            </a:r>
            <a:r>
              <a:rPr lang="zh-CN" altLang="en-US" sz="2800">
                <a:latin typeface="楷体_GB2312" pitchFamily="49" charset="-122"/>
              </a:rPr>
              <a:t>刚体</a:t>
            </a:r>
            <a:r>
              <a:rPr lang="zh-CN" altLang="zh-CN" sz="2800"/>
              <a:t>惯性力系的简化</a:t>
            </a: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9068"/>
                                        </p:tgtEl>
                                        <p:attrNameLst>
                                          <p:attrName>style.visibility</p:attrName>
                                        </p:attrNameLst>
                                      </p:cBhvr>
                                      <p:to>
                                        <p:strVal val="visible"/>
                                      </p:to>
                                    </p:set>
                                  </p:childTnLst>
                                  <p:subTnLst>
                                    <p:audio>
                                      <p:cMediaNode>
                                        <p:cTn presetSubtype="1" display="0" masterRel="sameClick">
                                          <p:stCondLst>
                                            <p:cond evt="begin" delay="0">
                                              <p:tn val="9"/>
                                            </p:cond>
                                          </p:stCondLst>
                                          <p:endCondLst>
                                            <p:cond evt="onStopAudio" delay="0">
                                              <p:tgtEl>
                                                <p:sldTgt/>
                                              </p:tgtEl>
                                            </p:cond>
                                          </p:endCondLst>
                                        </p:cTn>
                                        <p:tgtEl>
                                          <p:sndTgt r:embed="rId2"/>
                                        </p:tgtEl>
                                      </p:cMediaNode>
                                    </p:audio>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164"/>
                                        </p:tgtEl>
                                        <p:attrNameLst>
                                          <p:attrName>style.visibility</p:attrName>
                                        </p:attrNameLst>
                                      </p:cBhvr>
                                      <p:to>
                                        <p:strVal val="visible"/>
                                      </p:to>
                                    </p:set>
                                    <p:animEffect transition="in" filter="wipe(down)">
                                      <p:cBhvr>
                                        <p:cTn id="15" dur="500"/>
                                        <p:tgtEl>
                                          <p:spTgt spid="164"/>
                                        </p:tgtEl>
                                      </p:cBhvr>
                                    </p:animEffect>
                                  </p:childTnLst>
                                  <p:subTnLst>
                                    <p:audio>
                                      <p:cMediaNode>
                                        <p:cTn presetSubtype="1" display="0" masterRel="sameClick">
                                          <p:stCondLst>
                                            <p:cond evt="begin" delay="0">
                                              <p:tn val="12"/>
                                            </p:cond>
                                          </p:stCondLst>
                                          <p:endCondLst>
                                            <p:cond evt="onStopAudio" delay="0">
                                              <p:tgtEl>
                                                <p:sldTgt/>
                                              </p:tgtEl>
                                            </p:cond>
                                          </p:endCondLst>
                                        </p:cTn>
                                        <p:tgtEl>
                                          <p:sndTgt r:embed="rId2"/>
                                        </p:tgtEl>
                                      </p:cMediaNode>
                                    </p:audio>
                                  </p:sub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49070"/>
                                        </p:tgtEl>
                                        <p:attrNameLst>
                                          <p:attrName>style.visibility</p:attrName>
                                        </p:attrNameLst>
                                      </p:cBhvr>
                                      <p:to>
                                        <p:strVal val="visible"/>
                                      </p:to>
                                    </p:set>
                                  </p:childTnLst>
                                  <p:subTnLst>
                                    <p:audio>
                                      <p:cMediaNode>
                                        <p:cTn presetSubtype="1" display="0" masterRel="sameClick">
                                          <p:stCondLst>
                                            <p:cond evt="begin" delay="0">
                                              <p:tn val="16"/>
                                            </p:cond>
                                          </p:stCondLst>
                                          <p:endCondLst>
                                            <p:cond evt="onStopAudio" delay="0">
                                              <p:tgtEl>
                                                <p:sldTgt/>
                                              </p:tgtEl>
                                            </p:cond>
                                          </p:endCondLst>
                                        </p:cTn>
                                        <p:tgtEl>
                                          <p:sndTgt r:embed="rId2"/>
                                        </p:tgtEl>
                                      </p:cMediaNode>
                                    </p:audio>
                                  </p:sub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2097292"/>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nodeType="clickEffect">
                                  <p:stCondLst>
                                    <p:cond delay="0"/>
                                  </p:stCondLst>
                                  <p:childTnLst>
                                    <p:set>
                                      <p:cBhvr>
                                        <p:cTn id="27" dur="1" fill="hold">
                                          <p:stCondLst>
                                            <p:cond delay="0"/>
                                          </p:stCondLst>
                                        </p:cTn>
                                        <p:tgtEl>
                                          <p:spTgt spid="165"/>
                                        </p:tgtEl>
                                        <p:attrNameLst>
                                          <p:attrName>style.visibility</p:attrName>
                                        </p:attrNameLst>
                                      </p:cBhvr>
                                      <p:to>
                                        <p:strVal val="visible"/>
                                      </p:to>
                                    </p:set>
                                    <p:animEffect transition="in" filter="wipe(down)">
                                      <p:cBhvr>
                                        <p:cTn id="28" dur="500"/>
                                        <p:tgtEl>
                                          <p:spTgt spid="165"/>
                                        </p:tgtEl>
                                      </p:cBhvr>
                                    </p:animEffect>
                                  </p:childTnLst>
                                  <p:subTnLst>
                                    <p:audio>
                                      <p:cMediaNode>
                                        <p:cTn presetSubtype="1" display="0" masterRel="sameClick">
                                          <p:stCondLst>
                                            <p:cond evt="begin" delay="0">
                                              <p:tn val="23"/>
                                            </p:cond>
                                          </p:stCondLst>
                                          <p:endCondLst>
                                            <p:cond evt="onStopAudio" delay="0">
                                              <p:tgtEl>
                                                <p:sldTgt/>
                                              </p:tgtEl>
                                            </p:cond>
                                          </p:endCondLst>
                                        </p:cTn>
                                        <p:tgtEl>
                                          <p:sndTgt r:embed="rId2"/>
                                        </p:tgtEl>
                                      </p:cMediaNode>
                                    </p:audio>
                                  </p:sub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49069"/>
                                        </p:tgtEl>
                                        <p:attrNameLst>
                                          <p:attrName>style.visibility</p:attrName>
                                        </p:attrNameLst>
                                      </p:cBhvr>
                                      <p:to>
                                        <p:strVal val="visible"/>
                                      </p:to>
                                    </p:set>
                                  </p:childTnLst>
                                  <p:subTnLst>
                                    <p:audio>
                                      <p:cMediaNode>
                                        <p:cTn presetSubtype="1" display="0" masterRel="sameClick">
                                          <p:stCondLst>
                                            <p:cond evt="begin" delay="0">
                                              <p:tn val="27"/>
                                            </p:cond>
                                          </p:stCondLst>
                                          <p:endCondLst>
                                            <p:cond evt="onStopAudio" delay="0">
                                              <p:tgtEl>
                                                <p:sldTgt/>
                                              </p:tgtEl>
                                            </p:cond>
                                          </p:endCondLst>
                                        </p:cTn>
                                        <p:tgtEl>
                                          <p:sndTgt r:embed="rId2"/>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68" grpId="0"/>
      <p:bldP spid="1049069" grpId="0"/>
      <p:bldP spid="104907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43" name="矩形 1049142"/>
          <p:cNvSpPr/>
          <p:nvPr/>
        </p:nvSpPr>
        <p:spPr>
          <a:xfrm>
            <a:off x="3857625" y="4191000"/>
            <a:ext cx="5286375" cy="91440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lnSpc>
                <a:spcPct val="135000"/>
              </a:lnSpc>
            </a:pPr>
            <a:r>
              <a:rPr lang="zh-CN" altLang="en-US" sz="2000">
                <a:effectLst>
                  <a:outerShdw blurRad="38100" dist="38100" dir="2700000" algn="tl">
                    <a:srgbClr val="C0C0C0"/>
                  </a:outerShdw>
                </a:effectLst>
                <a:latin typeface="Times New Roman" pitchFamily="18" charset="0"/>
                <a:ea typeface="宋体" pitchFamily="2" charset="-122"/>
              </a:rPr>
              <a:t>因转子匀速转动，</a:t>
            </a:r>
            <a:r>
              <a:rPr lang="en-US" altLang="zh-CN" sz="2000" b="0" i="1">
                <a:solidFill>
                  <a:schemeClr val="lt2"/>
                </a:solidFill>
                <a:effectLst>
                  <a:outerShdw blurRad="38100" dist="38100" dir="2700000" algn="tl">
                    <a:srgbClr val="C0C0C0"/>
                  </a:outerShdw>
                </a:effectLst>
                <a:latin typeface="Times New Roman" pitchFamily="18" charset="0"/>
                <a:ea typeface="宋体" pitchFamily="2" charset="-122"/>
              </a:rPr>
              <a:t>φ = ω t</a:t>
            </a:r>
            <a:r>
              <a:rPr lang="en-US" altLang="zh-CN" sz="2000" b="0" i="1">
                <a:effectLst>
                  <a:outerShdw blurRad="38100" dist="38100" dir="2700000" algn="tl">
                    <a:srgbClr val="C0C0C0"/>
                  </a:outerShdw>
                </a:effectLst>
                <a:latin typeface="Times New Roman" pitchFamily="18" charset="0"/>
                <a:ea typeface="宋体" pitchFamily="2" charset="-122"/>
              </a:rPr>
              <a:t> </a:t>
            </a:r>
            <a:r>
              <a:rPr lang="zh-CN" altLang="en-US" sz="2000">
                <a:effectLst>
                  <a:outerShdw blurRad="38100" dist="38100" dir="2700000" algn="tl">
                    <a:srgbClr val="C0C0C0"/>
                  </a:outerShdw>
                </a:effectLst>
                <a:latin typeface="Times New Roman" pitchFamily="18" charset="0"/>
                <a:ea typeface="宋体" pitchFamily="2" charset="-122"/>
              </a:rPr>
              <a:t>，代入上面方程组中，解得：</a:t>
            </a:r>
          </a:p>
        </p:txBody>
      </p:sp>
      <p:sp>
        <p:nvSpPr>
          <p:cNvPr id="1049144" name="TextBox 1049143"/>
          <p:cNvSpPr txBox="1"/>
          <p:nvPr/>
        </p:nvSpPr>
        <p:spPr>
          <a:xfrm>
            <a:off x="3681412" y="1295400"/>
            <a:ext cx="5462587" cy="1338828"/>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lnSpc>
                <a:spcPct val="135000"/>
              </a:lnSpc>
            </a:pPr>
            <a:r>
              <a:rPr lang="en-US" altLang="zh-CN" sz="2000" dirty="0">
                <a:effectLst>
                  <a:outerShdw blurRad="38100" dist="38100" dir="2700000" algn="tl">
                    <a:srgbClr val="C0C0C0"/>
                  </a:outerShdw>
                </a:effectLst>
                <a:latin typeface="Times New Roman" pitchFamily="18" charset="0"/>
                <a:ea typeface="宋体" pitchFamily="2" charset="-122"/>
              </a:rPr>
              <a:t>        </a:t>
            </a:r>
            <a:r>
              <a:rPr lang="zh-CN" altLang="en-US" sz="2000" dirty="0" smtClean="0">
                <a:effectLst>
                  <a:outerShdw blurRad="38100" dist="38100" dir="2700000" algn="tl">
                    <a:srgbClr val="C0C0C0"/>
                  </a:outerShdw>
                </a:effectLst>
                <a:latin typeface="Times New Roman" pitchFamily="18" charset="0"/>
                <a:ea typeface="宋体" pitchFamily="2" charset="-122"/>
              </a:rPr>
              <a:t>根据达朗贝尔原理</a:t>
            </a:r>
            <a:r>
              <a:rPr lang="zh-CN" altLang="en-US" sz="2000" dirty="0">
                <a:effectLst>
                  <a:outerShdw blurRad="38100" dist="38100" dir="2700000" algn="tl">
                    <a:srgbClr val="C0C0C0"/>
                  </a:outerShdw>
                </a:effectLst>
                <a:latin typeface="Times New Roman" pitchFamily="18" charset="0"/>
                <a:ea typeface="宋体" pitchFamily="2" charset="-122"/>
              </a:rPr>
              <a:t>，作用于质点系的主动力、约束力与惯性力在形式上组成平衡力系，可列出平衡方程：</a:t>
            </a:r>
          </a:p>
        </p:txBody>
      </p:sp>
      <p:sp>
        <p:nvSpPr>
          <p:cNvPr id="1049145" name="TextBox 1049144"/>
          <p:cNvSpPr txBox="1"/>
          <p:nvPr/>
        </p:nvSpPr>
        <p:spPr>
          <a:xfrm>
            <a:off x="685800" y="990600"/>
            <a:ext cx="1830387" cy="531812"/>
          </a:xfrm>
          <a:prstGeom prst="rect">
            <a:avLst/>
          </a:prstGeom>
          <a:solidFill>
            <a:srgbClr val="CC0066"/>
          </a:solidFill>
          <a:ln w="12700" cap="flat" cmpd="sng">
            <a:solidFill>
              <a:schemeClr val="dk1">
                <a:alpha val="100000"/>
              </a:schemeClr>
            </a:solidFill>
            <a:prstDash val="solid"/>
            <a:round/>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i="1">
                <a:effectLst>
                  <a:outerShdw blurRad="38100" dist="38100" dir="2700000" algn="tl">
                    <a:srgbClr val="C0C0C0"/>
                  </a:outerShdw>
                </a:effectLst>
                <a:latin typeface="Times New Roman" pitchFamily="18" charset="0"/>
                <a:ea typeface="宋体" pitchFamily="2" charset="-122"/>
              </a:rPr>
              <a:t>例  题 </a:t>
            </a:r>
            <a:r>
              <a:rPr lang="en-US" altLang="zh-CN" sz="2800" i="1">
                <a:effectLst>
                  <a:outerShdw blurRad="38100" dist="38100" dir="2700000" algn="tl">
                    <a:srgbClr val="C0C0C0"/>
                  </a:outerShdw>
                </a:effectLst>
                <a:latin typeface="Times New Roman" pitchFamily="18" charset="0"/>
                <a:ea typeface="宋体" pitchFamily="2" charset="-122"/>
              </a:rPr>
              <a:t>14-4</a:t>
            </a:r>
          </a:p>
        </p:txBody>
      </p:sp>
      <p:grpSp>
        <p:nvGrpSpPr>
          <p:cNvPr id="167" name="组合 166"/>
          <p:cNvGrpSpPr/>
          <p:nvPr/>
        </p:nvGrpSpPr>
        <p:grpSpPr>
          <a:xfrm>
            <a:off x="685800" y="2590800"/>
            <a:ext cx="3340100" cy="3230562"/>
            <a:chOff x="432" y="1632"/>
            <a:chExt cx="2104" cy="2035"/>
          </a:xfrm>
        </p:grpSpPr>
        <p:grpSp>
          <p:nvGrpSpPr>
            <p:cNvPr id="168" name="组合 167"/>
            <p:cNvGrpSpPr/>
            <p:nvPr/>
          </p:nvGrpSpPr>
          <p:grpSpPr>
            <a:xfrm>
              <a:off x="432" y="1632"/>
              <a:ext cx="2104" cy="1688"/>
              <a:chOff x="555" y="1660"/>
              <a:chExt cx="2104" cy="1688"/>
            </a:xfrm>
          </p:grpSpPr>
          <p:sp>
            <p:nvSpPr>
              <p:cNvPr id="1049146" name="任意多边形 1049145"/>
              <p:cNvSpPr/>
              <p:nvPr/>
            </p:nvSpPr>
            <p:spPr bwMode="auto">
              <a:xfrm flipV="1">
                <a:off x="919" y="2826"/>
                <a:ext cx="1013" cy="211"/>
              </a:xfrm>
              <a:custGeom>
                <a:avLst/>
                <a:gdLst>
                  <a:gd name="l" fmla="*/ 4094 w 21600"/>
                  <a:gd name="t" fmla="*/ 4095 h 21600"/>
                  <a:gd name="r" fmla="*/ 17506 w 21600"/>
                  <a:gd name="b" fmla="*/ 17505 h 21600"/>
                </a:gdLst>
                <a:ahLst/>
                <a:cxnLst/>
                <a:rect l="l" t="t" r="r" b="b"/>
                <a:pathLst>
                  <a:path w="21600" h="21600">
                    <a:moveTo>
                      <a:pt x="0" y="0"/>
                    </a:moveTo>
                    <a:lnTo>
                      <a:pt x="4605" y="21600"/>
                    </a:lnTo>
                    <a:lnTo>
                      <a:pt x="16995" y="21600"/>
                    </a:lnTo>
                    <a:lnTo>
                      <a:pt x="21600" y="0"/>
                    </a:lnTo>
                    <a:lnTo>
                      <a:pt x="0" y="0"/>
                    </a:lnTo>
                  </a:path>
                </a:pathLst>
              </a:custGeom>
              <a:gradFill rotWithShape="0">
                <a:gsLst>
                  <a:gs pos="0">
                    <a:schemeClr val="accent1">
                      <a:alpha val="100000"/>
                    </a:schemeClr>
                  </a:gs>
                  <a:gs pos="100000">
                    <a:srgbClr val="576869">
                      <a:alpha val="100000"/>
                    </a:srgbClr>
                  </a:gs>
                </a:gsLst>
                <a:lin ang="5400000" scaled="1"/>
              </a:gradFill>
              <a:ln w="28575" cap="flat" cmpd="sng">
                <a:solidFill>
                  <a:schemeClr val="dk1">
                    <a:alpha val="100000"/>
                  </a:schemeClr>
                </a:solidFill>
                <a:prstDash val="solid"/>
                <a:miter/>
              </a:ln>
            </p:spPr>
          </p:sp>
          <p:sp>
            <p:nvSpPr>
              <p:cNvPr id="1049147" name="椭圆 1049146"/>
              <p:cNvSpPr/>
              <p:nvPr/>
            </p:nvSpPr>
            <p:spPr>
              <a:xfrm>
                <a:off x="948" y="1959"/>
                <a:ext cx="940" cy="992"/>
              </a:xfrm>
              <a:prstGeom prst="ellipse">
                <a:avLst/>
              </a:prstGeom>
              <a:gradFill rotWithShape="0">
                <a:gsLst>
                  <a:gs pos="0">
                    <a:srgbClr val="576869">
                      <a:alpha val="100000"/>
                    </a:srgbClr>
                  </a:gs>
                  <a:gs pos="100000">
                    <a:schemeClr val="accent1">
                      <a:alpha val="100000"/>
                    </a:schemeClr>
                  </a:gs>
                </a:gsLst>
                <a:path path="shape">
                  <a:fillToRect l="50000" t="50000" r="50000" b="50000"/>
                </a:path>
              </a:gradFill>
              <a:ln w="28575"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ctr" eaLnBrk="1" latinLnBrk="1" hangingPunct="1"/>
                <a:endParaRPr lang="zh-CN" altLang="zh-CN" b="0">
                  <a:latin typeface="Times New Roman" pitchFamily="18" charset="0"/>
                  <a:ea typeface="宋体" pitchFamily="2" charset="-122"/>
                </a:endParaRPr>
              </a:p>
            </p:txBody>
          </p:sp>
          <p:sp>
            <p:nvSpPr>
              <p:cNvPr id="1049148" name="矩形 1049147"/>
              <p:cNvSpPr/>
              <p:nvPr/>
            </p:nvSpPr>
            <p:spPr>
              <a:xfrm>
                <a:off x="678" y="3045"/>
                <a:ext cx="1561" cy="124"/>
              </a:xfrm>
              <a:prstGeom prst="rect">
                <a:avLst/>
              </a:prstGeom>
              <a:gradFill rotWithShape="0">
                <a:gsLst>
                  <a:gs pos="0">
                    <a:srgbClr val="576869">
                      <a:alpha val="100000"/>
                    </a:srgbClr>
                  </a:gs>
                  <a:gs pos="50000">
                    <a:schemeClr val="accent1">
                      <a:alpha val="100000"/>
                    </a:schemeClr>
                  </a:gs>
                  <a:gs pos="100000">
                    <a:srgbClr val="576869">
                      <a:alpha val="100000"/>
                    </a:srgbClr>
                  </a:gs>
                </a:gsLst>
                <a:lin ang="5400000" scaled="1"/>
              </a:gradFill>
              <a:ln w="28575"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9149" name="矩形 1049148"/>
              <p:cNvSpPr/>
              <p:nvPr/>
            </p:nvSpPr>
            <p:spPr>
              <a:xfrm>
                <a:off x="912" y="3120"/>
                <a:ext cx="1049" cy="56"/>
              </a:xfrm>
              <a:prstGeom prst="rect">
                <a:avLst/>
              </a:prstGeom>
              <a:solidFill>
                <a:schemeClr val="lt1"/>
              </a:solidFill>
              <a:ln w="28575"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grpSp>
            <p:nvGrpSpPr>
              <p:cNvPr id="169" name="组合 168"/>
              <p:cNvGrpSpPr/>
              <p:nvPr/>
            </p:nvGrpSpPr>
            <p:grpSpPr>
              <a:xfrm>
                <a:off x="555" y="3159"/>
                <a:ext cx="1691" cy="89"/>
                <a:chOff x="1203" y="3213"/>
                <a:chExt cx="1604" cy="89"/>
              </a:xfrm>
            </p:grpSpPr>
            <p:sp>
              <p:nvSpPr>
                <p:cNvPr id="1049150" name="直接连接符 1049149"/>
                <p:cNvSpPr/>
                <p:nvPr/>
              </p:nvSpPr>
              <p:spPr>
                <a:xfrm flipH="1">
                  <a:off x="1203" y="3213"/>
                  <a:ext cx="42" cy="78"/>
                </a:xfrm>
                <a:prstGeom prst="line">
                  <a:avLst/>
                </a:prstGeom>
                <a:noFill/>
                <a:ln w="12700" cap="sq" cmpd="sng">
                  <a:solidFill>
                    <a:schemeClr val="dk1">
                      <a:alpha val="100000"/>
                    </a:schemeClr>
                  </a:solidFill>
                  <a:prstDash val="solid"/>
                  <a:round/>
                </a:ln>
              </p:spPr>
            </p:sp>
            <p:sp>
              <p:nvSpPr>
                <p:cNvPr id="1049151" name="直接连接符 1049150"/>
                <p:cNvSpPr/>
                <p:nvPr/>
              </p:nvSpPr>
              <p:spPr>
                <a:xfrm flipH="1">
                  <a:off x="1249" y="3213"/>
                  <a:ext cx="42" cy="78"/>
                </a:xfrm>
                <a:prstGeom prst="line">
                  <a:avLst/>
                </a:prstGeom>
                <a:noFill/>
                <a:ln w="12700" cap="sq" cmpd="sng">
                  <a:solidFill>
                    <a:schemeClr val="dk1">
                      <a:alpha val="100000"/>
                    </a:schemeClr>
                  </a:solidFill>
                  <a:prstDash val="solid"/>
                  <a:round/>
                </a:ln>
              </p:spPr>
            </p:sp>
            <p:sp>
              <p:nvSpPr>
                <p:cNvPr id="1049152" name="直接连接符 1049151"/>
                <p:cNvSpPr/>
                <p:nvPr/>
              </p:nvSpPr>
              <p:spPr>
                <a:xfrm flipH="1">
                  <a:off x="1294" y="3213"/>
                  <a:ext cx="43" cy="78"/>
                </a:xfrm>
                <a:prstGeom prst="line">
                  <a:avLst/>
                </a:prstGeom>
                <a:noFill/>
                <a:ln w="12700" cap="sq" cmpd="sng">
                  <a:solidFill>
                    <a:schemeClr val="dk1">
                      <a:alpha val="100000"/>
                    </a:schemeClr>
                  </a:solidFill>
                  <a:prstDash val="solid"/>
                  <a:round/>
                </a:ln>
              </p:spPr>
            </p:sp>
            <p:sp>
              <p:nvSpPr>
                <p:cNvPr id="1049153" name="直接连接符 1049152"/>
                <p:cNvSpPr/>
                <p:nvPr/>
              </p:nvSpPr>
              <p:spPr>
                <a:xfrm flipH="1">
                  <a:off x="1340" y="3213"/>
                  <a:ext cx="42" cy="78"/>
                </a:xfrm>
                <a:prstGeom prst="line">
                  <a:avLst/>
                </a:prstGeom>
                <a:noFill/>
                <a:ln w="12700" cap="sq" cmpd="sng">
                  <a:solidFill>
                    <a:schemeClr val="dk1">
                      <a:alpha val="100000"/>
                    </a:schemeClr>
                  </a:solidFill>
                  <a:prstDash val="solid"/>
                  <a:round/>
                </a:ln>
              </p:spPr>
            </p:sp>
            <p:sp>
              <p:nvSpPr>
                <p:cNvPr id="1049154" name="直接连接符 1049153"/>
                <p:cNvSpPr/>
                <p:nvPr/>
              </p:nvSpPr>
              <p:spPr>
                <a:xfrm flipH="1">
                  <a:off x="1385" y="3213"/>
                  <a:ext cx="43" cy="78"/>
                </a:xfrm>
                <a:prstGeom prst="line">
                  <a:avLst/>
                </a:prstGeom>
                <a:noFill/>
                <a:ln w="12700" cap="sq" cmpd="sng">
                  <a:solidFill>
                    <a:schemeClr val="dk1">
                      <a:alpha val="100000"/>
                    </a:schemeClr>
                  </a:solidFill>
                  <a:prstDash val="solid"/>
                  <a:round/>
                </a:ln>
              </p:spPr>
            </p:sp>
            <p:sp>
              <p:nvSpPr>
                <p:cNvPr id="1049155" name="直接连接符 1049154"/>
                <p:cNvSpPr/>
                <p:nvPr/>
              </p:nvSpPr>
              <p:spPr>
                <a:xfrm flipH="1">
                  <a:off x="1431" y="3213"/>
                  <a:ext cx="42" cy="78"/>
                </a:xfrm>
                <a:prstGeom prst="line">
                  <a:avLst/>
                </a:prstGeom>
                <a:noFill/>
                <a:ln w="12700" cap="sq" cmpd="sng">
                  <a:solidFill>
                    <a:schemeClr val="dk1">
                      <a:alpha val="100000"/>
                    </a:schemeClr>
                  </a:solidFill>
                  <a:prstDash val="solid"/>
                  <a:round/>
                </a:ln>
              </p:spPr>
            </p:sp>
            <p:sp>
              <p:nvSpPr>
                <p:cNvPr id="1049156" name="直接连接符 1049155"/>
                <p:cNvSpPr/>
                <p:nvPr/>
              </p:nvSpPr>
              <p:spPr>
                <a:xfrm flipH="1">
                  <a:off x="1477" y="3213"/>
                  <a:ext cx="42" cy="78"/>
                </a:xfrm>
                <a:prstGeom prst="line">
                  <a:avLst/>
                </a:prstGeom>
                <a:noFill/>
                <a:ln w="12700" cap="sq" cmpd="sng">
                  <a:solidFill>
                    <a:schemeClr val="dk1">
                      <a:alpha val="100000"/>
                    </a:schemeClr>
                  </a:solidFill>
                  <a:prstDash val="solid"/>
                  <a:round/>
                </a:ln>
              </p:spPr>
            </p:sp>
            <p:sp>
              <p:nvSpPr>
                <p:cNvPr id="1049157" name="直接连接符 1049156"/>
                <p:cNvSpPr/>
                <p:nvPr/>
              </p:nvSpPr>
              <p:spPr>
                <a:xfrm flipH="1">
                  <a:off x="1522" y="3213"/>
                  <a:ext cx="43" cy="78"/>
                </a:xfrm>
                <a:prstGeom prst="line">
                  <a:avLst/>
                </a:prstGeom>
                <a:noFill/>
                <a:ln w="12700" cap="sq" cmpd="sng">
                  <a:solidFill>
                    <a:schemeClr val="dk1">
                      <a:alpha val="100000"/>
                    </a:schemeClr>
                  </a:solidFill>
                  <a:prstDash val="solid"/>
                  <a:round/>
                </a:ln>
              </p:spPr>
            </p:sp>
            <p:sp>
              <p:nvSpPr>
                <p:cNvPr id="1049158" name="直接连接符 1049157"/>
                <p:cNvSpPr/>
                <p:nvPr/>
              </p:nvSpPr>
              <p:spPr>
                <a:xfrm flipH="1">
                  <a:off x="1569" y="3220"/>
                  <a:ext cx="47" cy="78"/>
                </a:xfrm>
                <a:prstGeom prst="line">
                  <a:avLst/>
                </a:prstGeom>
                <a:noFill/>
                <a:ln w="12700" cap="sq" cmpd="sng">
                  <a:solidFill>
                    <a:schemeClr val="dk1">
                      <a:alpha val="100000"/>
                    </a:schemeClr>
                  </a:solidFill>
                  <a:prstDash val="solid"/>
                  <a:round/>
                </a:ln>
              </p:spPr>
            </p:sp>
            <p:sp>
              <p:nvSpPr>
                <p:cNvPr id="1049159" name="直接连接符 1049158"/>
                <p:cNvSpPr/>
                <p:nvPr/>
              </p:nvSpPr>
              <p:spPr>
                <a:xfrm flipH="1">
                  <a:off x="1620" y="3220"/>
                  <a:ext cx="47" cy="78"/>
                </a:xfrm>
                <a:prstGeom prst="line">
                  <a:avLst/>
                </a:prstGeom>
                <a:noFill/>
                <a:ln w="12700" cap="sq" cmpd="sng">
                  <a:solidFill>
                    <a:schemeClr val="dk1">
                      <a:alpha val="100000"/>
                    </a:schemeClr>
                  </a:solidFill>
                  <a:prstDash val="solid"/>
                  <a:round/>
                </a:ln>
              </p:spPr>
            </p:sp>
            <p:sp>
              <p:nvSpPr>
                <p:cNvPr id="1049160" name="直接连接符 1049159"/>
                <p:cNvSpPr/>
                <p:nvPr/>
              </p:nvSpPr>
              <p:spPr>
                <a:xfrm flipH="1">
                  <a:off x="1671" y="3220"/>
                  <a:ext cx="48" cy="78"/>
                </a:xfrm>
                <a:prstGeom prst="line">
                  <a:avLst/>
                </a:prstGeom>
                <a:noFill/>
                <a:ln w="12700" cap="sq" cmpd="sng">
                  <a:solidFill>
                    <a:schemeClr val="dk1">
                      <a:alpha val="100000"/>
                    </a:schemeClr>
                  </a:solidFill>
                  <a:prstDash val="solid"/>
                  <a:round/>
                </a:ln>
              </p:spPr>
            </p:sp>
            <p:sp>
              <p:nvSpPr>
                <p:cNvPr id="1049161" name="直接连接符 1049160"/>
                <p:cNvSpPr/>
                <p:nvPr/>
              </p:nvSpPr>
              <p:spPr>
                <a:xfrm flipH="1">
                  <a:off x="1722" y="3220"/>
                  <a:ext cx="47" cy="78"/>
                </a:xfrm>
                <a:prstGeom prst="line">
                  <a:avLst/>
                </a:prstGeom>
                <a:noFill/>
                <a:ln w="12700" cap="sq" cmpd="sng">
                  <a:solidFill>
                    <a:schemeClr val="dk1">
                      <a:alpha val="100000"/>
                    </a:schemeClr>
                  </a:solidFill>
                  <a:prstDash val="solid"/>
                  <a:round/>
                </a:ln>
              </p:spPr>
            </p:sp>
            <p:sp>
              <p:nvSpPr>
                <p:cNvPr id="1049162" name="直接连接符 1049161"/>
                <p:cNvSpPr/>
                <p:nvPr/>
              </p:nvSpPr>
              <p:spPr>
                <a:xfrm flipH="1">
                  <a:off x="1772" y="3220"/>
                  <a:ext cx="48" cy="78"/>
                </a:xfrm>
                <a:prstGeom prst="line">
                  <a:avLst/>
                </a:prstGeom>
                <a:noFill/>
                <a:ln w="12700" cap="sq" cmpd="sng">
                  <a:solidFill>
                    <a:schemeClr val="dk1">
                      <a:alpha val="100000"/>
                    </a:schemeClr>
                  </a:solidFill>
                  <a:prstDash val="solid"/>
                  <a:round/>
                </a:ln>
              </p:spPr>
            </p:sp>
            <p:sp>
              <p:nvSpPr>
                <p:cNvPr id="1049163" name="直接连接符 1049162"/>
                <p:cNvSpPr/>
                <p:nvPr/>
              </p:nvSpPr>
              <p:spPr>
                <a:xfrm flipH="1">
                  <a:off x="1824" y="3220"/>
                  <a:ext cx="47" cy="78"/>
                </a:xfrm>
                <a:prstGeom prst="line">
                  <a:avLst/>
                </a:prstGeom>
                <a:noFill/>
                <a:ln w="12700" cap="sq" cmpd="sng">
                  <a:solidFill>
                    <a:schemeClr val="dk1">
                      <a:alpha val="100000"/>
                    </a:schemeClr>
                  </a:solidFill>
                  <a:prstDash val="solid"/>
                  <a:round/>
                </a:ln>
              </p:spPr>
            </p:sp>
            <p:sp>
              <p:nvSpPr>
                <p:cNvPr id="1049164" name="直接连接符 1049163"/>
                <p:cNvSpPr/>
                <p:nvPr/>
              </p:nvSpPr>
              <p:spPr>
                <a:xfrm flipH="1">
                  <a:off x="1875" y="3220"/>
                  <a:ext cx="47" cy="78"/>
                </a:xfrm>
                <a:prstGeom prst="line">
                  <a:avLst/>
                </a:prstGeom>
                <a:noFill/>
                <a:ln w="12700" cap="sq" cmpd="sng">
                  <a:solidFill>
                    <a:schemeClr val="dk1">
                      <a:alpha val="100000"/>
                    </a:schemeClr>
                  </a:solidFill>
                  <a:prstDash val="solid"/>
                  <a:round/>
                </a:ln>
              </p:spPr>
            </p:sp>
            <p:sp>
              <p:nvSpPr>
                <p:cNvPr id="1049165" name="直接连接符 1049164"/>
                <p:cNvSpPr/>
                <p:nvPr/>
              </p:nvSpPr>
              <p:spPr>
                <a:xfrm flipH="1">
                  <a:off x="1925" y="3220"/>
                  <a:ext cx="49" cy="78"/>
                </a:xfrm>
                <a:prstGeom prst="line">
                  <a:avLst/>
                </a:prstGeom>
                <a:noFill/>
                <a:ln w="12700" cap="sq" cmpd="sng">
                  <a:solidFill>
                    <a:schemeClr val="dk1">
                      <a:alpha val="100000"/>
                    </a:schemeClr>
                  </a:solidFill>
                  <a:prstDash val="solid"/>
                  <a:round/>
                </a:ln>
              </p:spPr>
            </p:sp>
            <p:sp>
              <p:nvSpPr>
                <p:cNvPr id="1049166" name="直接连接符 1049165"/>
                <p:cNvSpPr/>
                <p:nvPr/>
              </p:nvSpPr>
              <p:spPr>
                <a:xfrm flipH="1">
                  <a:off x="1986" y="3223"/>
                  <a:ext cx="47" cy="78"/>
                </a:xfrm>
                <a:prstGeom prst="line">
                  <a:avLst/>
                </a:prstGeom>
                <a:noFill/>
                <a:ln w="12700" cap="sq" cmpd="sng">
                  <a:solidFill>
                    <a:schemeClr val="dk1">
                      <a:alpha val="100000"/>
                    </a:schemeClr>
                  </a:solidFill>
                  <a:prstDash val="solid"/>
                  <a:round/>
                </a:ln>
              </p:spPr>
            </p:sp>
            <p:sp>
              <p:nvSpPr>
                <p:cNvPr id="1049167" name="直接连接符 1049166"/>
                <p:cNvSpPr/>
                <p:nvPr/>
              </p:nvSpPr>
              <p:spPr>
                <a:xfrm flipH="1">
                  <a:off x="2037" y="3223"/>
                  <a:ext cx="47" cy="78"/>
                </a:xfrm>
                <a:prstGeom prst="line">
                  <a:avLst/>
                </a:prstGeom>
                <a:noFill/>
                <a:ln w="12700" cap="sq" cmpd="sng">
                  <a:solidFill>
                    <a:schemeClr val="dk1">
                      <a:alpha val="100000"/>
                    </a:schemeClr>
                  </a:solidFill>
                  <a:prstDash val="solid"/>
                  <a:round/>
                </a:ln>
              </p:spPr>
            </p:sp>
            <p:sp>
              <p:nvSpPr>
                <p:cNvPr id="1049168" name="直接连接符 1049167"/>
                <p:cNvSpPr/>
                <p:nvPr/>
              </p:nvSpPr>
              <p:spPr>
                <a:xfrm flipH="1">
                  <a:off x="2088" y="3223"/>
                  <a:ext cx="48" cy="78"/>
                </a:xfrm>
                <a:prstGeom prst="line">
                  <a:avLst/>
                </a:prstGeom>
                <a:noFill/>
                <a:ln w="12700" cap="sq" cmpd="sng">
                  <a:solidFill>
                    <a:schemeClr val="dk1">
                      <a:alpha val="100000"/>
                    </a:schemeClr>
                  </a:solidFill>
                  <a:prstDash val="solid"/>
                  <a:round/>
                </a:ln>
              </p:spPr>
            </p:sp>
            <p:sp>
              <p:nvSpPr>
                <p:cNvPr id="1049169" name="直接连接符 1049168"/>
                <p:cNvSpPr/>
                <p:nvPr/>
              </p:nvSpPr>
              <p:spPr>
                <a:xfrm flipH="1">
                  <a:off x="2139" y="3223"/>
                  <a:ext cx="47" cy="78"/>
                </a:xfrm>
                <a:prstGeom prst="line">
                  <a:avLst/>
                </a:prstGeom>
                <a:noFill/>
                <a:ln w="12700" cap="sq" cmpd="sng">
                  <a:solidFill>
                    <a:schemeClr val="dk1">
                      <a:alpha val="100000"/>
                    </a:schemeClr>
                  </a:solidFill>
                  <a:prstDash val="solid"/>
                  <a:round/>
                </a:ln>
              </p:spPr>
            </p:sp>
            <p:sp>
              <p:nvSpPr>
                <p:cNvPr id="1049170" name="直接连接符 1049169"/>
                <p:cNvSpPr/>
                <p:nvPr/>
              </p:nvSpPr>
              <p:spPr>
                <a:xfrm flipH="1">
                  <a:off x="2189" y="3223"/>
                  <a:ext cx="48" cy="78"/>
                </a:xfrm>
                <a:prstGeom prst="line">
                  <a:avLst/>
                </a:prstGeom>
                <a:noFill/>
                <a:ln w="12700" cap="sq" cmpd="sng">
                  <a:solidFill>
                    <a:schemeClr val="dk1">
                      <a:alpha val="100000"/>
                    </a:schemeClr>
                  </a:solidFill>
                  <a:prstDash val="solid"/>
                  <a:round/>
                </a:ln>
              </p:spPr>
            </p:sp>
            <p:sp>
              <p:nvSpPr>
                <p:cNvPr id="1049171" name="直接连接符 1049170"/>
                <p:cNvSpPr/>
                <p:nvPr/>
              </p:nvSpPr>
              <p:spPr>
                <a:xfrm flipH="1">
                  <a:off x="2241" y="3223"/>
                  <a:ext cx="47" cy="78"/>
                </a:xfrm>
                <a:prstGeom prst="line">
                  <a:avLst/>
                </a:prstGeom>
                <a:noFill/>
                <a:ln w="12700" cap="sq" cmpd="sng">
                  <a:solidFill>
                    <a:schemeClr val="dk1">
                      <a:alpha val="100000"/>
                    </a:schemeClr>
                  </a:solidFill>
                  <a:prstDash val="solid"/>
                  <a:round/>
                </a:ln>
              </p:spPr>
            </p:sp>
            <p:sp>
              <p:nvSpPr>
                <p:cNvPr id="1049172" name="直接连接符 1049171"/>
                <p:cNvSpPr/>
                <p:nvPr/>
              </p:nvSpPr>
              <p:spPr>
                <a:xfrm flipH="1">
                  <a:off x="2292" y="3223"/>
                  <a:ext cx="47" cy="78"/>
                </a:xfrm>
                <a:prstGeom prst="line">
                  <a:avLst/>
                </a:prstGeom>
                <a:noFill/>
                <a:ln w="12700" cap="sq" cmpd="sng">
                  <a:solidFill>
                    <a:schemeClr val="dk1">
                      <a:alpha val="100000"/>
                    </a:schemeClr>
                  </a:solidFill>
                  <a:prstDash val="solid"/>
                  <a:round/>
                </a:ln>
              </p:spPr>
            </p:sp>
            <p:sp>
              <p:nvSpPr>
                <p:cNvPr id="1049173" name="直接连接符 1049172"/>
                <p:cNvSpPr/>
                <p:nvPr/>
              </p:nvSpPr>
              <p:spPr>
                <a:xfrm flipH="1">
                  <a:off x="2342" y="3223"/>
                  <a:ext cx="48" cy="78"/>
                </a:xfrm>
                <a:prstGeom prst="line">
                  <a:avLst/>
                </a:prstGeom>
                <a:noFill/>
                <a:ln w="12700" cap="sq" cmpd="sng">
                  <a:solidFill>
                    <a:schemeClr val="dk1">
                      <a:alpha val="100000"/>
                    </a:schemeClr>
                  </a:solidFill>
                  <a:prstDash val="solid"/>
                  <a:round/>
                </a:ln>
              </p:spPr>
            </p:sp>
            <p:grpSp>
              <p:nvGrpSpPr>
                <p:cNvPr id="170" name="组合 169"/>
                <p:cNvGrpSpPr/>
                <p:nvPr/>
              </p:nvGrpSpPr>
              <p:grpSpPr>
                <a:xfrm>
                  <a:off x="2395" y="3224"/>
                  <a:ext cx="404" cy="78"/>
                  <a:chOff x="2038" y="3319"/>
                  <a:chExt cx="362" cy="78"/>
                </a:xfrm>
              </p:grpSpPr>
              <p:sp>
                <p:nvSpPr>
                  <p:cNvPr id="1049174" name="直接连接符 1049173"/>
                  <p:cNvSpPr/>
                  <p:nvPr/>
                </p:nvSpPr>
                <p:spPr>
                  <a:xfrm flipH="1">
                    <a:off x="2038" y="3319"/>
                    <a:ext cx="42" cy="78"/>
                  </a:xfrm>
                  <a:prstGeom prst="line">
                    <a:avLst/>
                  </a:prstGeom>
                  <a:noFill/>
                  <a:ln w="12700" cap="sq" cmpd="sng">
                    <a:solidFill>
                      <a:schemeClr val="dk1">
                        <a:alpha val="100000"/>
                      </a:schemeClr>
                    </a:solidFill>
                    <a:prstDash val="solid"/>
                    <a:round/>
                  </a:ln>
                </p:spPr>
              </p:sp>
              <p:sp>
                <p:nvSpPr>
                  <p:cNvPr id="1049175" name="直接连接符 1049174"/>
                  <p:cNvSpPr/>
                  <p:nvPr/>
                </p:nvSpPr>
                <p:spPr>
                  <a:xfrm flipH="1">
                    <a:off x="2084" y="3319"/>
                    <a:ext cx="42" cy="78"/>
                  </a:xfrm>
                  <a:prstGeom prst="line">
                    <a:avLst/>
                  </a:prstGeom>
                  <a:noFill/>
                  <a:ln w="12700" cap="sq" cmpd="sng">
                    <a:solidFill>
                      <a:schemeClr val="dk1">
                        <a:alpha val="100000"/>
                      </a:schemeClr>
                    </a:solidFill>
                    <a:prstDash val="solid"/>
                    <a:round/>
                  </a:ln>
                </p:spPr>
              </p:sp>
              <p:sp>
                <p:nvSpPr>
                  <p:cNvPr id="1049176" name="直接连接符 1049175"/>
                  <p:cNvSpPr/>
                  <p:nvPr/>
                </p:nvSpPr>
                <p:spPr>
                  <a:xfrm flipH="1">
                    <a:off x="2129" y="3319"/>
                    <a:ext cx="43" cy="78"/>
                  </a:xfrm>
                  <a:prstGeom prst="line">
                    <a:avLst/>
                  </a:prstGeom>
                  <a:noFill/>
                  <a:ln w="12700" cap="sq" cmpd="sng">
                    <a:solidFill>
                      <a:schemeClr val="dk1">
                        <a:alpha val="100000"/>
                      </a:schemeClr>
                    </a:solidFill>
                    <a:prstDash val="solid"/>
                    <a:round/>
                  </a:ln>
                </p:spPr>
              </p:sp>
              <p:sp>
                <p:nvSpPr>
                  <p:cNvPr id="1049177" name="直接连接符 1049176"/>
                  <p:cNvSpPr/>
                  <p:nvPr/>
                </p:nvSpPr>
                <p:spPr>
                  <a:xfrm flipH="1">
                    <a:off x="2175" y="3319"/>
                    <a:ext cx="42" cy="78"/>
                  </a:xfrm>
                  <a:prstGeom prst="line">
                    <a:avLst/>
                  </a:prstGeom>
                  <a:noFill/>
                  <a:ln w="12700" cap="sq" cmpd="sng">
                    <a:solidFill>
                      <a:schemeClr val="dk1">
                        <a:alpha val="100000"/>
                      </a:schemeClr>
                    </a:solidFill>
                    <a:prstDash val="solid"/>
                    <a:round/>
                  </a:ln>
                </p:spPr>
              </p:sp>
              <p:sp>
                <p:nvSpPr>
                  <p:cNvPr id="1049178" name="直接连接符 1049177"/>
                  <p:cNvSpPr/>
                  <p:nvPr/>
                </p:nvSpPr>
                <p:spPr>
                  <a:xfrm flipH="1">
                    <a:off x="2220" y="3319"/>
                    <a:ext cx="43" cy="78"/>
                  </a:xfrm>
                  <a:prstGeom prst="line">
                    <a:avLst/>
                  </a:prstGeom>
                  <a:noFill/>
                  <a:ln w="12700" cap="sq" cmpd="sng">
                    <a:solidFill>
                      <a:schemeClr val="dk1">
                        <a:alpha val="100000"/>
                      </a:schemeClr>
                    </a:solidFill>
                    <a:prstDash val="solid"/>
                    <a:round/>
                  </a:ln>
                </p:spPr>
              </p:sp>
              <p:sp>
                <p:nvSpPr>
                  <p:cNvPr id="1049179" name="直接连接符 1049178"/>
                  <p:cNvSpPr/>
                  <p:nvPr/>
                </p:nvSpPr>
                <p:spPr>
                  <a:xfrm flipH="1">
                    <a:off x="2266" y="3319"/>
                    <a:ext cx="42" cy="78"/>
                  </a:xfrm>
                  <a:prstGeom prst="line">
                    <a:avLst/>
                  </a:prstGeom>
                  <a:noFill/>
                  <a:ln w="12700" cap="sq" cmpd="sng">
                    <a:solidFill>
                      <a:schemeClr val="dk1">
                        <a:alpha val="100000"/>
                      </a:schemeClr>
                    </a:solidFill>
                    <a:prstDash val="solid"/>
                    <a:round/>
                  </a:ln>
                </p:spPr>
              </p:sp>
              <p:sp>
                <p:nvSpPr>
                  <p:cNvPr id="1049180" name="直接连接符 1049179"/>
                  <p:cNvSpPr/>
                  <p:nvPr/>
                </p:nvSpPr>
                <p:spPr>
                  <a:xfrm flipH="1">
                    <a:off x="2312" y="3319"/>
                    <a:ext cx="42" cy="78"/>
                  </a:xfrm>
                  <a:prstGeom prst="line">
                    <a:avLst/>
                  </a:prstGeom>
                  <a:noFill/>
                  <a:ln w="12700" cap="sq" cmpd="sng">
                    <a:solidFill>
                      <a:schemeClr val="dk1">
                        <a:alpha val="100000"/>
                      </a:schemeClr>
                    </a:solidFill>
                    <a:prstDash val="solid"/>
                    <a:round/>
                  </a:ln>
                </p:spPr>
              </p:sp>
              <p:sp>
                <p:nvSpPr>
                  <p:cNvPr id="1049181" name="直接连接符 1049180"/>
                  <p:cNvSpPr/>
                  <p:nvPr/>
                </p:nvSpPr>
                <p:spPr>
                  <a:xfrm flipH="1">
                    <a:off x="2357" y="3319"/>
                    <a:ext cx="43" cy="78"/>
                  </a:xfrm>
                  <a:prstGeom prst="line">
                    <a:avLst/>
                  </a:prstGeom>
                  <a:noFill/>
                  <a:ln w="12700" cap="sq" cmpd="sng">
                    <a:solidFill>
                      <a:schemeClr val="dk1">
                        <a:alpha val="100000"/>
                      </a:schemeClr>
                    </a:solidFill>
                    <a:prstDash val="solid"/>
                    <a:round/>
                  </a:ln>
                </p:spPr>
              </p:sp>
            </p:grpSp>
            <p:sp>
              <p:nvSpPr>
                <p:cNvPr id="1049182" name="直接连接符 1049181"/>
                <p:cNvSpPr/>
                <p:nvPr/>
              </p:nvSpPr>
              <p:spPr>
                <a:xfrm>
                  <a:off x="1244" y="3217"/>
                  <a:ext cx="1563" cy="7"/>
                </a:xfrm>
                <a:prstGeom prst="line">
                  <a:avLst/>
                </a:prstGeom>
                <a:noFill/>
                <a:ln w="28575" cap="flat" cmpd="sng">
                  <a:solidFill>
                    <a:schemeClr val="dk1">
                      <a:alpha val="100000"/>
                    </a:schemeClr>
                  </a:solidFill>
                  <a:prstDash val="solid"/>
                  <a:round/>
                </a:ln>
              </p:spPr>
            </p:sp>
          </p:grpSp>
          <p:sp>
            <p:nvSpPr>
              <p:cNvPr id="1049183" name="直接连接符 1049182"/>
              <p:cNvSpPr/>
              <p:nvPr/>
            </p:nvSpPr>
            <p:spPr>
              <a:xfrm>
                <a:off x="2071" y="3001"/>
                <a:ext cx="117" cy="0"/>
              </a:xfrm>
              <a:prstGeom prst="line">
                <a:avLst/>
              </a:prstGeom>
              <a:noFill/>
              <a:ln w="28575" cap="flat" cmpd="sng">
                <a:solidFill>
                  <a:schemeClr val="dk1">
                    <a:alpha val="100000"/>
                  </a:schemeClr>
                </a:solidFill>
                <a:prstDash val="solid"/>
                <a:round/>
              </a:ln>
            </p:spPr>
          </p:sp>
          <p:sp>
            <p:nvSpPr>
              <p:cNvPr id="1049184" name="直接连接符 1049183"/>
              <p:cNvSpPr/>
              <p:nvPr/>
            </p:nvSpPr>
            <p:spPr>
              <a:xfrm>
                <a:off x="2129" y="3001"/>
                <a:ext cx="0" cy="241"/>
              </a:xfrm>
              <a:prstGeom prst="line">
                <a:avLst/>
              </a:prstGeom>
              <a:noFill/>
              <a:ln w="28575" cap="flat" cmpd="sng">
                <a:solidFill>
                  <a:schemeClr val="dk1">
                    <a:alpha val="100000"/>
                  </a:schemeClr>
                </a:solidFill>
                <a:prstDash val="solid"/>
                <a:round/>
              </a:ln>
            </p:spPr>
          </p:sp>
          <p:sp>
            <p:nvSpPr>
              <p:cNvPr id="1049185" name="直接连接符 1049184"/>
              <p:cNvSpPr/>
              <p:nvPr/>
            </p:nvSpPr>
            <p:spPr>
              <a:xfrm>
                <a:off x="722" y="3008"/>
                <a:ext cx="109" cy="0"/>
              </a:xfrm>
              <a:prstGeom prst="line">
                <a:avLst/>
              </a:prstGeom>
              <a:noFill/>
              <a:ln w="28575" cap="flat" cmpd="sng">
                <a:solidFill>
                  <a:schemeClr val="dk1">
                    <a:alpha val="100000"/>
                  </a:schemeClr>
                </a:solidFill>
                <a:prstDash val="solid"/>
                <a:round/>
              </a:ln>
            </p:spPr>
          </p:sp>
          <p:sp>
            <p:nvSpPr>
              <p:cNvPr id="1049186" name="直接连接符 1049185"/>
              <p:cNvSpPr/>
              <p:nvPr/>
            </p:nvSpPr>
            <p:spPr>
              <a:xfrm>
                <a:off x="780" y="3008"/>
                <a:ext cx="0" cy="241"/>
              </a:xfrm>
              <a:prstGeom prst="line">
                <a:avLst/>
              </a:prstGeom>
              <a:noFill/>
              <a:ln w="28575" cap="flat" cmpd="sng">
                <a:solidFill>
                  <a:schemeClr val="dk1">
                    <a:alpha val="100000"/>
                  </a:schemeClr>
                </a:solidFill>
                <a:prstDash val="solid"/>
                <a:round/>
              </a:ln>
            </p:spPr>
          </p:sp>
          <p:sp>
            <p:nvSpPr>
              <p:cNvPr id="1049187" name="直接连接符 1049186"/>
              <p:cNvSpPr/>
              <p:nvPr/>
            </p:nvSpPr>
            <p:spPr>
              <a:xfrm>
                <a:off x="2158" y="3169"/>
                <a:ext cx="409" cy="0"/>
              </a:xfrm>
              <a:prstGeom prst="line">
                <a:avLst/>
              </a:prstGeom>
              <a:noFill/>
              <a:ln w="12700" cap="flat" cmpd="sng">
                <a:solidFill>
                  <a:schemeClr val="dk1">
                    <a:alpha val="100000"/>
                  </a:schemeClr>
                </a:solidFill>
                <a:prstDash val="solid"/>
                <a:round/>
                <a:tailEnd type="stealth" w="sm" len="lg"/>
              </a:ln>
            </p:spPr>
          </p:sp>
          <p:sp>
            <p:nvSpPr>
              <p:cNvPr id="1049188" name="直接连接符 1049187"/>
              <p:cNvSpPr/>
              <p:nvPr/>
            </p:nvSpPr>
            <p:spPr>
              <a:xfrm flipV="1">
                <a:off x="591" y="1747"/>
                <a:ext cx="0" cy="1422"/>
              </a:xfrm>
              <a:prstGeom prst="line">
                <a:avLst/>
              </a:prstGeom>
              <a:noFill/>
              <a:ln w="12700" cap="flat" cmpd="sng">
                <a:solidFill>
                  <a:schemeClr val="dk1">
                    <a:alpha val="100000"/>
                  </a:schemeClr>
                </a:solidFill>
                <a:prstDash val="solid"/>
                <a:round/>
                <a:tailEnd type="stealth" w="sm" len="lg"/>
              </a:ln>
            </p:spPr>
          </p:sp>
          <p:sp>
            <p:nvSpPr>
              <p:cNvPr id="1049189" name="椭圆 1049188"/>
              <p:cNvSpPr/>
              <p:nvPr/>
            </p:nvSpPr>
            <p:spPr>
              <a:xfrm>
                <a:off x="1393" y="2420"/>
                <a:ext cx="56" cy="56"/>
              </a:xfrm>
              <a:prstGeom prst="ellipse">
                <a:avLst/>
              </a:prstGeom>
              <a:solidFill>
                <a:schemeClr val="lt2"/>
              </a:solidFill>
              <a:ln w="12700"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9190" name="椭圆 1049189"/>
              <p:cNvSpPr/>
              <p:nvPr/>
            </p:nvSpPr>
            <p:spPr>
              <a:xfrm>
                <a:off x="1684" y="2520"/>
                <a:ext cx="56" cy="56"/>
              </a:xfrm>
              <a:prstGeom prst="ellipse">
                <a:avLst/>
              </a:prstGeom>
              <a:solidFill>
                <a:schemeClr val="lt2"/>
              </a:solidFill>
              <a:ln w="19050"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9191" name="直接连接符 1049190"/>
              <p:cNvSpPr/>
              <p:nvPr/>
            </p:nvSpPr>
            <p:spPr>
              <a:xfrm>
                <a:off x="1422" y="2447"/>
                <a:ext cx="0" cy="379"/>
              </a:xfrm>
              <a:prstGeom prst="line">
                <a:avLst/>
              </a:prstGeom>
              <a:noFill/>
              <a:ln w="28575" cap="flat" cmpd="sng">
                <a:solidFill>
                  <a:srgbClr val="FF0000">
                    <a:alpha val="100000"/>
                  </a:srgbClr>
                </a:solidFill>
                <a:prstDash val="solid"/>
                <a:round/>
                <a:tailEnd type="stealth" w="sm" len="lg"/>
              </a:ln>
            </p:spPr>
          </p:sp>
          <p:sp>
            <p:nvSpPr>
              <p:cNvPr id="1049192" name="直接连接符 1049191"/>
              <p:cNvSpPr/>
              <p:nvPr/>
            </p:nvSpPr>
            <p:spPr>
              <a:xfrm>
                <a:off x="1714" y="2556"/>
                <a:ext cx="0" cy="234"/>
              </a:xfrm>
              <a:prstGeom prst="line">
                <a:avLst/>
              </a:prstGeom>
              <a:noFill/>
              <a:ln w="28575" cap="flat" cmpd="sng">
                <a:solidFill>
                  <a:srgbClr val="FF0000">
                    <a:alpha val="100000"/>
                  </a:srgbClr>
                </a:solidFill>
                <a:prstDash val="solid"/>
                <a:round/>
                <a:tailEnd type="stealth" w="sm" len="lg"/>
              </a:ln>
            </p:spPr>
          </p:sp>
          <p:sp>
            <p:nvSpPr>
              <p:cNvPr id="1049193" name="直接连接符 1049192"/>
              <p:cNvSpPr/>
              <p:nvPr/>
            </p:nvSpPr>
            <p:spPr>
              <a:xfrm>
                <a:off x="1415" y="2447"/>
                <a:ext cx="299" cy="102"/>
              </a:xfrm>
              <a:prstGeom prst="line">
                <a:avLst/>
              </a:prstGeom>
              <a:noFill/>
              <a:ln w="12700" cap="flat" cmpd="sng">
                <a:solidFill>
                  <a:schemeClr val="dk1">
                    <a:alpha val="100000"/>
                  </a:schemeClr>
                </a:solidFill>
                <a:prstDash val="solid"/>
                <a:round/>
              </a:ln>
            </p:spPr>
          </p:sp>
          <p:sp>
            <p:nvSpPr>
              <p:cNvPr id="1049194" name="直接连接符 1049193"/>
              <p:cNvSpPr/>
              <p:nvPr/>
            </p:nvSpPr>
            <p:spPr>
              <a:xfrm>
                <a:off x="1415" y="2440"/>
                <a:ext cx="1108" cy="0"/>
              </a:xfrm>
              <a:prstGeom prst="line">
                <a:avLst/>
              </a:prstGeom>
              <a:noFill/>
              <a:ln w="12700" cap="flat" cmpd="sng">
                <a:solidFill>
                  <a:schemeClr val="dk1">
                    <a:alpha val="100000"/>
                  </a:schemeClr>
                </a:solidFill>
                <a:prstDash val="solid"/>
                <a:round/>
              </a:ln>
            </p:spPr>
          </p:sp>
          <p:sp>
            <p:nvSpPr>
              <p:cNvPr id="1049195" name="直接连接符 1049194"/>
              <p:cNvSpPr/>
              <p:nvPr/>
            </p:nvSpPr>
            <p:spPr>
              <a:xfrm>
                <a:off x="2392" y="2440"/>
                <a:ext cx="0" cy="729"/>
              </a:xfrm>
              <a:prstGeom prst="line">
                <a:avLst/>
              </a:prstGeom>
              <a:noFill/>
              <a:ln w="12700" cap="flat" cmpd="sng">
                <a:solidFill>
                  <a:schemeClr val="dk1">
                    <a:alpha val="100000"/>
                  </a:schemeClr>
                </a:solidFill>
                <a:prstDash val="solid"/>
                <a:round/>
                <a:headEnd type="stealth" w="sm" len="lg"/>
                <a:tailEnd type="stealth" w="sm" len="lg"/>
              </a:ln>
            </p:spPr>
          </p:sp>
          <p:sp>
            <p:nvSpPr>
              <p:cNvPr id="1049196" name="任意多边形 1049195"/>
              <p:cNvSpPr/>
              <p:nvPr/>
            </p:nvSpPr>
            <p:spPr bwMode="auto">
              <a:xfrm flipH="1">
                <a:off x="1320" y="2102"/>
                <a:ext cx="300" cy="123"/>
              </a:xfrm>
              <a:custGeom>
                <a:avLst/>
                <a:gdLst/>
                <a:ahLst/>
                <a:cxnLst/>
                <a:rect l="0" t="0" r="r" b="b"/>
                <a:pathLst>
                  <a:path w="36093" h="21600" fill="none">
                    <a:moveTo>
                      <a:pt x="-1" y="11349"/>
                    </a:moveTo>
                    <a:cubicBezTo>
                      <a:pt x="3768" y="4358"/>
                      <a:pt x="11070" y="-1"/>
                      <a:pt x="19013" y="0"/>
                    </a:cubicBezTo>
                    <a:cubicBezTo>
                      <a:pt x="25695" y="0"/>
                      <a:pt x="32001" y="3093"/>
                      <a:pt x="36092" y="8377"/>
                    </a:cubicBezTo>
                  </a:path>
                  <a:path w="36093" h="21600" stroke="0">
                    <a:moveTo>
                      <a:pt x="-1" y="11349"/>
                    </a:moveTo>
                    <a:cubicBezTo>
                      <a:pt x="3768" y="4358"/>
                      <a:pt x="11070" y="-1"/>
                      <a:pt x="19013" y="0"/>
                    </a:cubicBezTo>
                    <a:cubicBezTo>
                      <a:pt x="25695" y="0"/>
                      <a:pt x="32001" y="3093"/>
                      <a:pt x="36092" y="8377"/>
                    </a:cubicBezTo>
                    <a:lnTo>
                      <a:pt x="19013" y="21600"/>
                    </a:lnTo>
                    <a:lnTo>
                      <a:pt x="-1" y="11349"/>
                    </a:lnTo>
                  </a:path>
                </a:pathLst>
              </a:custGeom>
              <a:noFill/>
              <a:ln w="28575" cap="flat" cmpd="sng">
                <a:solidFill>
                  <a:srgbClr val="0000FF">
                    <a:alpha val="100000"/>
                  </a:srgbClr>
                </a:solidFill>
                <a:prstDash val="solid"/>
                <a:round/>
                <a:tailEnd type="triangle" w="sm" len="med"/>
              </a:ln>
            </p:spPr>
          </p:sp>
          <p:sp>
            <p:nvSpPr>
              <p:cNvPr id="1049197" name="任意多边形 1049196"/>
              <p:cNvSpPr/>
              <p:nvPr/>
            </p:nvSpPr>
            <p:spPr bwMode="auto">
              <a:xfrm flipV="1">
                <a:off x="1430" y="2483"/>
                <a:ext cx="80" cy="66"/>
              </a:xfrm>
              <a:custGeom>
                <a:avLst/>
                <a:gdLst/>
                <a:ahLst/>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path>
                </a:pathLst>
              </a:custGeom>
              <a:noFill/>
              <a:ln w="12700" cap="flat" cmpd="sng">
                <a:solidFill>
                  <a:schemeClr val="dk1">
                    <a:alpha val="100000"/>
                  </a:schemeClr>
                </a:solidFill>
                <a:prstDash val="solid"/>
                <a:round/>
              </a:ln>
            </p:spPr>
          </p:sp>
          <p:sp>
            <p:nvSpPr>
              <p:cNvPr id="1049198" name="TextBox 1049197"/>
              <p:cNvSpPr txBox="1"/>
              <p:nvPr/>
            </p:nvSpPr>
            <p:spPr>
              <a:xfrm>
                <a:off x="2479" y="3117"/>
                <a:ext cx="18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x</a:t>
                </a:r>
              </a:p>
            </p:txBody>
          </p:sp>
          <p:sp>
            <p:nvSpPr>
              <p:cNvPr id="1049199" name="TextBox 1049198"/>
              <p:cNvSpPr txBox="1"/>
              <p:nvPr/>
            </p:nvSpPr>
            <p:spPr>
              <a:xfrm>
                <a:off x="599" y="1660"/>
                <a:ext cx="18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y</a:t>
                </a:r>
              </a:p>
            </p:txBody>
          </p:sp>
          <p:sp>
            <p:nvSpPr>
              <p:cNvPr id="1049200" name="TextBox 1049199"/>
              <p:cNvSpPr txBox="1"/>
              <p:nvPr/>
            </p:nvSpPr>
            <p:spPr>
              <a:xfrm>
                <a:off x="1116" y="2038"/>
                <a:ext cx="26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rgbClr val="0000FF"/>
                    </a:solidFill>
                    <a:effectLst>
                      <a:outerShdw blurRad="38100" dist="38100" dir="2700000" algn="tl">
                        <a:srgbClr val="C0C0C0"/>
                      </a:outerShdw>
                    </a:effectLst>
                    <a:latin typeface="Times New Roman" pitchFamily="18" charset="0"/>
                    <a:ea typeface="宋体" pitchFamily="2" charset="-122"/>
                  </a:rPr>
                  <a:t>ω</a:t>
                </a:r>
              </a:p>
            </p:txBody>
          </p:sp>
          <p:sp>
            <p:nvSpPr>
              <p:cNvPr id="1049201" name="TextBox 1049200"/>
              <p:cNvSpPr txBox="1"/>
              <p:nvPr/>
            </p:nvSpPr>
            <p:spPr>
              <a:xfrm>
                <a:off x="1135" y="2706"/>
                <a:ext cx="340"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rgbClr val="FF0000"/>
                    </a:solidFill>
                    <a:effectLst>
                      <a:outerShdw blurRad="38100" dist="38100" dir="2700000" algn="tl">
                        <a:srgbClr val="C0C0C0"/>
                      </a:outerShdw>
                    </a:effectLst>
                    <a:latin typeface="Times New Roman" pitchFamily="18" charset="0"/>
                    <a:ea typeface="宋体" pitchFamily="2" charset="-122"/>
                  </a:rPr>
                  <a:t>m</a:t>
                </a:r>
                <a:r>
                  <a:rPr lang="en-US" altLang="zh-CN" sz="1800" b="0" baseline="-25000">
                    <a:solidFill>
                      <a:srgbClr val="FF0000"/>
                    </a:solidFill>
                    <a:effectLst>
                      <a:outerShdw blurRad="38100" dist="38100" dir="2700000" algn="tl">
                        <a:srgbClr val="C0C0C0"/>
                      </a:outerShdw>
                    </a:effectLst>
                    <a:latin typeface="Times New Roman" pitchFamily="18" charset="0"/>
                    <a:ea typeface="宋体" pitchFamily="2" charset="-122"/>
                  </a:rPr>
                  <a:t>1</a:t>
                </a:r>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g</a:t>
                </a:r>
              </a:p>
            </p:txBody>
          </p:sp>
          <p:sp>
            <p:nvSpPr>
              <p:cNvPr id="1049202" name="TextBox 1049201"/>
              <p:cNvSpPr txBox="1"/>
              <p:nvPr/>
            </p:nvSpPr>
            <p:spPr>
              <a:xfrm>
                <a:off x="1682" y="2685"/>
                <a:ext cx="34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rgbClr val="FF0000"/>
                    </a:solidFill>
                    <a:effectLst>
                      <a:outerShdw blurRad="38100" dist="38100" dir="2700000" algn="tl">
                        <a:srgbClr val="C0C0C0"/>
                      </a:outerShdw>
                    </a:effectLst>
                    <a:latin typeface="Times New Roman" pitchFamily="18" charset="0"/>
                    <a:ea typeface="宋体" pitchFamily="2" charset="-122"/>
                  </a:rPr>
                  <a:t>m</a:t>
                </a:r>
                <a:r>
                  <a:rPr lang="en-US" altLang="zh-CN" sz="1800" b="0" baseline="-25000">
                    <a:solidFill>
                      <a:srgbClr val="FF0000"/>
                    </a:solidFill>
                    <a:effectLst>
                      <a:outerShdw blurRad="38100" dist="38100" dir="2700000" algn="tl">
                        <a:srgbClr val="C0C0C0"/>
                      </a:outerShdw>
                    </a:effectLst>
                    <a:latin typeface="Times New Roman" pitchFamily="18" charset="0"/>
                    <a:ea typeface="宋体" pitchFamily="2" charset="-122"/>
                  </a:rPr>
                  <a:t>2</a:t>
                </a:r>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g</a:t>
                </a:r>
              </a:p>
            </p:txBody>
          </p:sp>
          <p:sp>
            <p:nvSpPr>
              <p:cNvPr id="1049203" name="TextBox 1049202"/>
              <p:cNvSpPr txBox="1"/>
              <p:nvPr/>
            </p:nvSpPr>
            <p:spPr>
              <a:xfrm>
                <a:off x="1648" y="2323"/>
                <a:ext cx="212"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C</a:t>
                </a:r>
              </a:p>
            </p:txBody>
          </p:sp>
          <p:sp>
            <p:nvSpPr>
              <p:cNvPr id="1049204" name="TextBox 1049203"/>
              <p:cNvSpPr txBox="1"/>
              <p:nvPr/>
            </p:nvSpPr>
            <p:spPr>
              <a:xfrm>
                <a:off x="1213" y="2316"/>
                <a:ext cx="22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O</a:t>
                </a:r>
              </a:p>
            </p:txBody>
          </p:sp>
          <p:sp>
            <p:nvSpPr>
              <p:cNvPr id="1049205" name="TextBox 1049204"/>
              <p:cNvSpPr txBox="1"/>
              <p:nvPr/>
            </p:nvSpPr>
            <p:spPr>
              <a:xfrm>
                <a:off x="2370" y="2680"/>
                <a:ext cx="188"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h</a:t>
                </a:r>
              </a:p>
            </p:txBody>
          </p:sp>
          <p:sp>
            <p:nvSpPr>
              <p:cNvPr id="1049206" name="TextBox 1049205"/>
              <p:cNvSpPr txBox="1"/>
              <p:nvPr/>
            </p:nvSpPr>
            <p:spPr>
              <a:xfrm>
                <a:off x="1415" y="2461"/>
                <a:ext cx="26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φ</a:t>
                </a:r>
              </a:p>
            </p:txBody>
          </p:sp>
        </p:grpSp>
        <p:grpSp>
          <p:nvGrpSpPr>
            <p:cNvPr id="171" name="组合 170"/>
            <p:cNvGrpSpPr/>
            <p:nvPr/>
          </p:nvGrpSpPr>
          <p:grpSpPr>
            <a:xfrm>
              <a:off x="864" y="3072"/>
              <a:ext cx="895" cy="595"/>
              <a:chOff x="587" y="2971"/>
              <a:chExt cx="895" cy="595"/>
            </a:xfrm>
          </p:grpSpPr>
          <p:sp>
            <p:nvSpPr>
              <p:cNvPr id="1049207" name="直接连接符 1049206"/>
              <p:cNvSpPr/>
              <p:nvPr/>
            </p:nvSpPr>
            <p:spPr>
              <a:xfrm flipV="1">
                <a:off x="988" y="2971"/>
                <a:ext cx="0" cy="459"/>
              </a:xfrm>
              <a:prstGeom prst="line">
                <a:avLst/>
              </a:prstGeom>
              <a:noFill/>
              <a:ln w="28575" cap="flat" cmpd="sng">
                <a:solidFill>
                  <a:srgbClr val="FF0000">
                    <a:alpha val="100000"/>
                  </a:srgbClr>
                </a:solidFill>
                <a:prstDash val="solid"/>
                <a:round/>
                <a:tailEnd type="stealth" w="sm" len="lg"/>
              </a:ln>
            </p:spPr>
          </p:sp>
          <p:sp>
            <p:nvSpPr>
              <p:cNvPr id="1049208" name="直接连接符 1049207"/>
              <p:cNvSpPr/>
              <p:nvPr/>
            </p:nvSpPr>
            <p:spPr>
              <a:xfrm>
                <a:off x="988" y="2971"/>
                <a:ext cx="365" cy="0"/>
              </a:xfrm>
              <a:prstGeom prst="line">
                <a:avLst/>
              </a:prstGeom>
              <a:noFill/>
              <a:ln w="28575" cap="flat" cmpd="sng">
                <a:solidFill>
                  <a:srgbClr val="FF0000">
                    <a:alpha val="100000"/>
                  </a:srgbClr>
                </a:solidFill>
                <a:prstDash val="solid"/>
                <a:round/>
                <a:tailEnd type="stealth" w="sm" len="lg"/>
              </a:ln>
            </p:spPr>
          </p:sp>
          <p:sp>
            <p:nvSpPr>
              <p:cNvPr id="1049209" name="任意多边形 1049208"/>
              <p:cNvSpPr/>
              <p:nvPr/>
            </p:nvSpPr>
            <p:spPr bwMode="auto">
              <a:xfrm flipV="1">
                <a:off x="775" y="3109"/>
                <a:ext cx="426" cy="146"/>
              </a:xfrm>
              <a:custGeom>
                <a:avLst/>
                <a:gdLst/>
                <a:ahLst/>
                <a:cxnLst/>
                <a:rect l="0" t="0" r="r" b="b"/>
                <a:pathLst>
                  <a:path w="40414" h="21600" fill="none">
                    <a:moveTo>
                      <a:pt x="-1" y="14132"/>
                    </a:moveTo>
                    <a:cubicBezTo>
                      <a:pt x="3128" y="5641"/>
                      <a:pt x="11218" y="-1"/>
                      <a:pt x="20268" y="0"/>
                    </a:cubicBezTo>
                    <a:cubicBezTo>
                      <a:pt x="29190" y="0"/>
                      <a:pt x="37194" y="5486"/>
                      <a:pt x="40413" y="13808"/>
                    </a:cubicBezTo>
                  </a:path>
                  <a:path w="40414" h="21600" stroke="0">
                    <a:moveTo>
                      <a:pt x="-1" y="14132"/>
                    </a:moveTo>
                    <a:cubicBezTo>
                      <a:pt x="3128" y="5641"/>
                      <a:pt x="11218" y="-1"/>
                      <a:pt x="20268" y="0"/>
                    </a:cubicBezTo>
                    <a:cubicBezTo>
                      <a:pt x="29190" y="0"/>
                      <a:pt x="37194" y="5486"/>
                      <a:pt x="40413" y="13808"/>
                    </a:cubicBezTo>
                    <a:lnTo>
                      <a:pt x="20268" y="21600"/>
                    </a:lnTo>
                    <a:lnTo>
                      <a:pt x="-1" y="14132"/>
                    </a:lnTo>
                  </a:path>
                </a:pathLst>
              </a:custGeom>
              <a:noFill/>
              <a:ln w="28575" cap="flat" cmpd="sng">
                <a:solidFill>
                  <a:schemeClr val="folHlink">
                    <a:alpha val="100000"/>
                  </a:schemeClr>
                </a:solidFill>
                <a:prstDash val="solid"/>
                <a:round/>
                <a:tailEnd type="triangle" w="sm" len="med"/>
              </a:ln>
            </p:spPr>
          </p:sp>
          <p:sp>
            <p:nvSpPr>
              <p:cNvPr id="1049210" name="TextBox 1049209"/>
              <p:cNvSpPr txBox="1"/>
              <p:nvPr/>
            </p:nvSpPr>
            <p:spPr>
              <a:xfrm>
                <a:off x="937" y="3335"/>
                <a:ext cx="260"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1800" b="0" i="1" baseline="-25000">
                    <a:solidFill>
                      <a:srgbClr val="FF0000"/>
                    </a:solidFill>
                    <a:effectLst>
                      <a:outerShdw blurRad="38100" dist="38100" dir="2700000" algn="tl">
                        <a:srgbClr val="C0C0C0"/>
                      </a:outerShdw>
                    </a:effectLst>
                    <a:latin typeface="Times New Roman" pitchFamily="18" charset="0"/>
                    <a:ea typeface="宋体" pitchFamily="2" charset="-122"/>
                  </a:rPr>
                  <a:t>y</a:t>
                </a:r>
              </a:p>
            </p:txBody>
          </p:sp>
          <p:sp>
            <p:nvSpPr>
              <p:cNvPr id="1049211" name="TextBox 1049210"/>
              <p:cNvSpPr txBox="1"/>
              <p:nvPr/>
            </p:nvSpPr>
            <p:spPr>
              <a:xfrm>
                <a:off x="1222" y="2993"/>
                <a:ext cx="260"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1800" b="0" i="1" baseline="-25000">
                    <a:solidFill>
                      <a:srgbClr val="FF0000"/>
                    </a:solidFill>
                    <a:effectLst>
                      <a:outerShdw blurRad="38100" dist="38100" dir="2700000" algn="tl">
                        <a:srgbClr val="C0C0C0"/>
                      </a:outerShdw>
                    </a:effectLst>
                    <a:latin typeface="Times New Roman" pitchFamily="18" charset="0"/>
                    <a:ea typeface="宋体" pitchFamily="2" charset="-122"/>
                  </a:rPr>
                  <a:t>x</a:t>
                </a:r>
              </a:p>
            </p:txBody>
          </p:sp>
          <p:sp>
            <p:nvSpPr>
              <p:cNvPr id="1049212" name="TextBox 1049211"/>
              <p:cNvSpPr txBox="1"/>
              <p:nvPr/>
            </p:nvSpPr>
            <p:spPr>
              <a:xfrm>
                <a:off x="587" y="3138"/>
                <a:ext cx="24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chemeClr val="folHlink"/>
                    </a:solidFill>
                    <a:effectLst>
                      <a:outerShdw blurRad="38100" dist="38100" dir="2700000" algn="tl">
                        <a:srgbClr val="C0C0C0"/>
                      </a:outerShdw>
                    </a:effectLst>
                    <a:latin typeface="Times New Roman" pitchFamily="18" charset="0"/>
                    <a:ea typeface="宋体" pitchFamily="2" charset="-122"/>
                  </a:rPr>
                  <a:t>M</a:t>
                </a:r>
              </a:p>
            </p:txBody>
          </p:sp>
          <p:sp>
            <p:nvSpPr>
              <p:cNvPr id="1049213" name="TextBox 1049212"/>
              <p:cNvSpPr txBox="1"/>
              <p:nvPr/>
            </p:nvSpPr>
            <p:spPr>
              <a:xfrm>
                <a:off x="800" y="2993"/>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A</a:t>
                </a:r>
              </a:p>
            </p:txBody>
          </p:sp>
        </p:grpSp>
        <p:grpSp>
          <p:nvGrpSpPr>
            <p:cNvPr id="172" name="组合 171"/>
            <p:cNvGrpSpPr/>
            <p:nvPr/>
          </p:nvGrpSpPr>
          <p:grpSpPr>
            <a:xfrm>
              <a:off x="1584" y="2496"/>
              <a:ext cx="624" cy="344"/>
              <a:chOff x="1280" y="2417"/>
              <a:chExt cx="624" cy="344"/>
            </a:xfrm>
          </p:grpSpPr>
          <p:sp>
            <p:nvSpPr>
              <p:cNvPr id="1049214" name="直接连接符 1049213"/>
              <p:cNvSpPr/>
              <p:nvPr/>
            </p:nvSpPr>
            <p:spPr>
              <a:xfrm>
                <a:off x="1280" y="2417"/>
                <a:ext cx="423" cy="144"/>
              </a:xfrm>
              <a:prstGeom prst="line">
                <a:avLst/>
              </a:prstGeom>
              <a:noFill/>
              <a:ln w="28575" cap="flat" cmpd="sng">
                <a:solidFill>
                  <a:srgbClr val="FF3399">
                    <a:alpha val="100000"/>
                  </a:srgbClr>
                </a:solidFill>
                <a:prstDash val="solid"/>
                <a:round/>
                <a:tailEnd type="stealth" w="sm" len="lg"/>
              </a:ln>
            </p:spPr>
          </p:sp>
          <p:sp>
            <p:nvSpPr>
              <p:cNvPr id="1049215" name="TextBox 1049214"/>
              <p:cNvSpPr txBox="1"/>
              <p:nvPr/>
            </p:nvSpPr>
            <p:spPr>
              <a:xfrm>
                <a:off x="1614" y="2530"/>
                <a:ext cx="290"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2000" b="0" i="1" baseline="30000">
                    <a:solidFill>
                      <a:srgbClr val="FF0000"/>
                    </a:solidFill>
                    <a:effectLst>
                      <a:outerShdw blurRad="38100" dist="38100" dir="2700000" algn="tl">
                        <a:srgbClr val="C0C0C0"/>
                      </a:outerShdw>
                    </a:effectLst>
                    <a:latin typeface="Times New Roman" pitchFamily="18" charset="0"/>
                    <a:ea typeface="宋体" pitchFamily="2" charset="-122"/>
                  </a:rPr>
                  <a:t>*</a:t>
                </a:r>
              </a:p>
            </p:txBody>
          </p:sp>
        </p:grpSp>
      </p:grpSp>
      <p:pic>
        <p:nvPicPr>
          <p:cNvPr id="2097293" name="图片 2097292"/>
          <p:cNvPicPr>
            <a:picLocks/>
          </p:cNvPicPr>
          <p:nvPr/>
        </p:nvPicPr>
        <p:blipFill>
          <a:blip r:embed="rId2"/>
          <a:srcRect/>
          <a:stretch>
            <a:fillRect/>
          </a:stretch>
        </p:blipFill>
        <p:spPr>
          <a:xfrm>
            <a:off x="4114800" y="2667000"/>
            <a:ext cx="1066800" cy="425450"/>
          </a:xfrm>
          <a:prstGeom prst="rect">
            <a:avLst/>
          </a:prstGeom>
          <a:noFill/>
          <a:ln>
            <a:noFill/>
          </a:ln>
        </p:spPr>
      </p:pic>
      <p:pic>
        <p:nvPicPr>
          <p:cNvPr id="2097294" name="图片 2097293"/>
          <p:cNvPicPr>
            <a:picLocks/>
          </p:cNvPicPr>
          <p:nvPr/>
        </p:nvPicPr>
        <p:blipFill>
          <a:blip r:embed="rId3"/>
          <a:srcRect/>
          <a:stretch>
            <a:fillRect/>
          </a:stretch>
        </p:blipFill>
        <p:spPr>
          <a:xfrm>
            <a:off x="5638800" y="2667000"/>
            <a:ext cx="1701800" cy="393700"/>
          </a:xfrm>
          <a:prstGeom prst="rect">
            <a:avLst/>
          </a:prstGeom>
          <a:noFill/>
          <a:ln>
            <a:noFill/>
          </a:ln>
        </p:spPr>
      </p:pic>
      <p:pic>
        <p:nvPicPr>
          <p:cNvPr id="2097295" name="图片 2097294"/>
          <p:cNvPicPr>
            <a:picLocks/>
          </p:cNvPicPr>
          <p:nvPr/>
        </p:nvPicPr>
        <p:blipFill>
          <a:blip r:embed="rId4"/>
          <a:srcRect/>
          <a:stretch>
            <a:fillRect/>
          </a:stretch>
        </p:blipFill>
        <p:spPr>
          <a:xfrm>
            <a:off x="4114800" y="3276600"/>
            <a:ext cx="1047750" cy="411162"/>
          </a:xfrm>
          <a:prstGeom prst="rect">
            <a:avLst/>
          </a:prstGeom>
          <a:noFill/>
          <a:ln>
            <a:noFill/>
          </a:ln>
        </p:spPr>
      </p:pic>
      <p:pic>
        <p:nvPicPr>
          <p:cNvPr id="2097296" name="图片 2097295"/>
          <p:cNvPicPr>
            <a:picLocks/>
          </p:cNvPicPr>
          <p:nvPr/>
        </p:nvPicPr>
        <p:blipFill>
          <a:blip r:embed="rId5"/>
          <a:srcRect/>
          <a:stretch>
            <a:fillRect/>
          </a:stretch>
        </p:blipFill>
        <p:spPr>
          <a:xfrm>
            <a:off x="5486400" y="3276600"/>
            <a:ext cx="2895600" cy="396875"/>
          </a:xfrm>
          <a:prstGeom prst="rect">
            <a:avLst/>
          </a:prstGeom>
          <a:noFill/>
          <a:ln>
            <a:noFill/>
          </a:ln>
        </p:spPr>
      </p:pic>
      <p:pic>
        <p:nvPicPr>
          <p:cNvPr id="2097297" name="图片 2097296"/>
          <p:cNvPicPr>
            <a:picLocks/>
          </p:cNvPicPr>
          <p:nvPr/>
        </p:nvPicPr>
        <p:blipFill>
          <a:blip r:embed="rId6"/>
          <a:srcRect/>
          <a:stretch>
            <a:fillRect/>
          </a:stretch>
        </p:blipFill>
        <p:spPr>
          <a:xfrm>
            <a:off x="4114800" y="3883025"/>
            <a:ext cx="1422400" cy="384175"/>
          </a:xfrm>
          <a:prstGeom prst="rect">
            <a:avLst/>
          </a:prstGeom>
          <a:noFill/>
          <a:ln>
            <a:noFill/>
          </a:ln>
        </p:spPr>
      </p:pic>
      <p:pic>
        <p:nvPicPr>
          <p:cNvPr id="2097298" name="图片 2097297"/>
          <p:cNvPicPr>
            <a:picLocks/>
          </p:cNvPicPr>
          <p:nvPr/>
        </p:nvPicPr>
        <p:blipFill>
          <a:blip r:embed="rId7"/>
          <a:srcRect/>
          <a:stretch>
            <a:fillRect/>
          </a:stretch>
        </p:blipFill>
        <p:spPr>
          <a:xfrm>
            <a:off x="5638800" y="3886200"/>
            <a:ext cx="2895600" cy="374650"/>
          </a:xfrm>
          <a:prstGeom prst="rect">
            <a:avLst/>
          </a:prstGeom>
          <a:noFill/>
          <a:ln>
            <a:noFill/>
          </a:ln>
        </p:spPr>
      </p:pic>
      <p:pic>
        <p:nvPicPr>
          <p:cNvPr id="2097299" name="图片 2097298"/>
          <p:cNvPicPr>
            <a:picLocks/>
          </p:cNvPicPr>
          <p:nvPr/>
        </p:nvPicPr>
        <p:blipFill>
          <a:blip r:embed="rId8"/>
          <a:srcRect/>
          <a:stretch>
            <a:fillRect/>
          </a:stretch>
        </p:blipFill>
        <p:spPr>
          <a:xfrm>
            <a:off x="5029200" y="5105400"/>
            <a:ext cx="1905000" cy="384175"/>
          </a:xfrm>
          <a:prstGeom prst="rect">
            <a:avLst/>
          </a:prstGeom>
          <a:noFill/>
          <a:ln>
            <a:noFill/>
          </a:ln>
        </p:spPr>
      </p:pic>
      <p:pic>
        <p:nvPicPr>
          <p:cNvPr id="2097300" name="图片 2097299"/>
          <p:cNvPicPr>
            <a:picLocks/>
          </p:cNvPicPr>
          <p:nvPr/>
        </p:nvPicPr>
        <p:blipFill>
          <a:blip r:embed="rId9"/>
          <a:srcRect/>
          <a:stretch>
            <a:fillRect/>
          </a:stretch>
        </p:blipFill>
        <p:spPr>
          <a:xfrm>
            <a:off x="5029200" y="5562600"/>
            <a:ext cx="3048000" cy="401637"/>
          </a:xfrm>
          <a:prstGeom prst="rect">
            <a:avLst/>
          </a:prstGeom>
          <a:noFill/>
          <a:ln>
            <a:noFill/>
          </a:ln>
        </p:spPr>
      </p:pic>
      <p:pic>
        <p:nvPicPr>
          <p:cNvPr id="2097301" name="图片 2097300"/>
          <p:cNvPicPr>
            <a:picLocks/>
          </p:cNvPicPr>
          <p:nvPr/>
        </p:nvPicPr>
        <p:blipFill>
          <a:blip r:embed="rId10"/>
          <a:srcRect/>
          <a:stretch>
            <a:fillRect/>
          </a:stretch>
        </p:blipFill>
        <p:spPr>
          <a:xfrm>
            <a:off x="5029200" y="6096000"/>
            <a:ext cx="2743200" cy="387350"/>
          </a:xfrm>
          <a:prstGeom prst="rect">
            <a:avLst/>
          </a:prstGeom>
          <a:noFill/>
          <a:ln>
            <a:noFill/>
          </a:ln>
        </p:spPr>
      </p:pic>
      <p:sp>
        <p:nvSpPr>
          <p:cNvPr id="1049216" name="矩形 1049215"/>
          <p:cNvSpPr/>
          <p:nvPr/>
        </p:nvSpPr>
        <p:spPr>
          <a:xfrm>
            <a:off x="685800" y="457200"/>
            <a:ext cx="4652962" cy="5191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800">
                <a:latin typeface="楷体_GB2312" pitchFamily="49" charset="-122"/>
              </a:rPr>
              <a:t>§14.3 </a:t>
            </a:r>
            <a:r>
              <a:rPr lang="zh-CN" altLang="en-US" sz="2800">
                <a:latin typeface="楷体_GB2312" pitchFamily="49" charset="-122"/>
              </a:rPr>
              <a:t>刚体</a:t>
            </a:r>
            <a:r>
              <a:rPr lang="zh-CN" altLang="zh-CN" sz="2800"/>
              <a:t>惯性力系的简化</a:t>
            </a: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49144">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972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9729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09729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09729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09729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09729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4914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09729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09730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2097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4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17" name="TextBox 1049216"/>
          <p:cNvSpPr txBox="1"/>
          <p:nvPr/>
        </p:nvSpPr>
        <p:spPr>
          <a:xfrm>
            <a:off x="4214812" y="1839912"/>
            <a:ext cx="4443412" cy="4181475"/>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just" eaLnBrk="1" latinLnBrk="1" hangingPunct="1">
              <a:lnSpc>
                <a:spcPct val="140000"/>
              </a:lnSpc>
            </a:pPr>
            <a:r>
              <a:rPr lang="en-US" altLang="zh-CN">
                <a:solidFill>
                  <a:schemeClr val="lt2"/>
                </a:solidFill>
                <a:effectLst>
                  <a:outerShdw blurRad="38100" dist="38100" dir="2700000" algn="tl">
                    <a:srgbClr val="C0C0C0"/>
                  </a:outerShdw>
                </a:effectLst>
                <a:latin typeface="Times New Roman" pitchFamily="18" charset="0"/>
                <a:ea typeface="宋体" pitchFamily="2" charset="-122"/>
              </a:rPr>
              <a:t>        </a:t>
            </a:r>
            <a:r>
              <a:rPr lang="zh-CN" altLang="en-US">
                <a:solidFill>
                  <a:schemeClr val="lt2"/>
                </a:solidFill>
                <a:effectLst>
                  <a:outerShdw blurRad="38100" dist="38100" dir="2700000" algn="tl">
                    <a:srgbClr val="C0C0C0"/>
                  </a:outerShdw>
                </a:effectLst>
                <a:latin typeface="Times New Roman" pitchFamily="18" charset="0"/>
                <a:ea typeface="宋体" pitchFamily="2" charset="-122"/>
              </a:rPr>
              <a:t>电动绞车安装在梁上，梁的两端搁在支座上，绞车与梁总重</a:t>
            </a:r>
            <a:r>
              <a:rPr lang="en-US" altLang="zh-CN" b="0" i="1">
                <a:solidFill>
                  <a:schemeClr val="lt2"/>
                </a:solidFill>
                <a:effectLst>
                  <a:outerShdw blurRad="38100" dist="38100" dir="2700000" algn="tl">
                    <a:srgbClr val="C0C0C0"/>
                  </a:outerShdw>
                </a:effectLst>
                <a:latin typeface="Times New Roman" pitchFamily="18" charset="0"/>
                <a:ea typeface="宋体" pitchFamily="2" charset="-122"/>
              </a:rPr>
              <a:t>W</a:t>
            </a:r>
            <a:r>
              <a:rPr lang="zh-CN" altLang="en-US">
                <a:solidFill>
                  <a:schemeClr val="lt2"/>
                </a:solidFill>
                <a:effectLst>
                  <a:outerShdw blurRad="38100" dist="38100" dir="2700000" algn="tl">
                    <a:srgbClr val="C0C0C0"/>
                  </a:outerShdw>
                </a:effectLst>
                <a:latin typeface="Times New Roman" pitchFamily="18" charset="0"/>
                <a:ea typeface="宋体" pitchFamily="2" charset="-122"/>
              </a:rPr>
              <a:t>，如图所示。绞盘与电机转子固定在一起，转动惯量为</a:t>
            </a:r>
            <a:r>
              <a:rPr lang="en-US" altLang="zh-CN" b="0" i="1">
                <a:solidFill>
                  <a:schemeClr val="lt2"/>
                </a:solidFill>
                <a:effectLst>
                  <a:outerShdw blurRad="38100" dist="38100" dir="2700000" algn="tl">
                    <a:srgbClr val="C0C0C0"/>
                  </a:outerShdw>
                </a:effectLst>
                <a:latin typeface="Times New Roman" pitchFamily="18" charset="0"/>
                <a:ea typeface="宋体" pitchFamily="2" charset="-122"/>
              </a:rPr>
              <a:t>J</a:t>
            </a:r>
            <a:r>
              <a:rPr lang="zh-CN" altLang="en-US">
                <a:solidFill>
                  <a:schemeClr val="lt2"/>
                </a:solidFill>
                <a:effectLst>
                  <a:outerShdw blurRad="38100" dist="38100" dir="2700000" algn="tl">
                    <a:srgbClr val="C0C0C0"/>
                  </a:outerShdw>
                </a:effectLst>
                <a:latin typeface="Times New Roman" pitchFamily="18" charset="0"/>
                <a:ea typeface="宋体" pitchFamily="2" charset="-122"/>
              </a:rPr>
              <a:t>。绞车以加速度</a:t>
            </a:r>
            <a:r>
              <a:rPr lang="en-US" altLang="zh-CN" i="1">
                <a:solidFill>
                  <a:schemeClr val="lt2"/>
                </a:solidFill>
                <a:effectLst>
                  <a:outerShdw blurRad="38100" dist="38100" dir="2700000" algn="tl">
                    <a:srgbClr val="C0C0C0"/>
                  </a:outerShdw>
                </a:effectLst>
                <a:latin typeface="Times New Roman" pitchFamily="18" charset="0"/>
                <a:ea typeface="宋体" pitchFamily="2" charset="-122"/>
              </a:rPr>
              <a:t>a</a:t>
            </a:r>
            <a:r>
              <a:rPr lang="zh-CN" altLang="en-US">
                <a:solidFill>
                  <a:schemeClr val="lt2"/>
                </a:solidFill>
                <a:effectLst>
                  <a:outerShdw blurRad="38100" dist="38100" dir="2700000" algn="tl">
                    <a:srgbClr val="C0C0C0"/>
                  </a:outerShdw>
                </a:effectLst>
                <a:latin typeface="Times New Roman" pitchFamily="18" charset="0"/>
                <a:ea typeface="宋体" pitchFamily="2" charset="-122"/>
              </a:rPr>
              <a:t>提升重物。已知重物质量为</a:t>
            </a:r>
            <a:r>
              <a:rPr lang="en-US" altLang="zh-CN" b="0" i="1">
                <a:solidFill>
                  <a:schemeClr val="lt2"/>
                </a:solidFill>
                <a:effectLst>
                  <a:outerShdw blurRad="38100" dist="38100" dir="2700000" algn="tl">
                    <a:srgbClr val="C0C0C0"/>
                  </a:outerShdw>
                </a:effectLst>
                <a:latin typeface="Times New Roman" pitchFamily="18" charset="0"/>
                <a:ea typeface="宋体" pitchFamily="2" charset="-122"/>
              </a:rPr>
              <a:t>m</a:t>
            </a:r>
            <a:r>
              <a:rPr lang="zh-CN" altLang="en-US">
                <a:solidFill>
                  <a:schemeClr val="lt2"/>
                </a:solidFill>
                <a:effectLst>
                  <a:outerShdw blurRad="38100" dist="38100" dir="2700000" algn="tl">
                    <a:srgbClr val="C0C0C0"/>
                  </a:outerShdw>
                </a:effectLst>
                <a:latin typeface="Times New Roman" pitchFamily="18" charset="0"/>
                <a:ea typeface="宋体" pitchFamily="2" charset="-122"/>
              </a:rPr>
              <a:t>，绞盘半径为</a:t>
            </a:r>
            <a:r>
              <a:rPr lang="en-US" altLang="zh-CN" b="0" i="1">
                <a:solidFill>
                  <a:schemeClr val="lt2"/>
                </a:solidFill>
                <a:effectLst>
                  <a:outerShdw blurRad="38100" dist="38100" dir="2700000" algn="tl">
                    <a:srgbClr val="C0C0C0"/>
                  </a:outerShdw>
                </a:effectLst>
                <a:latin typeface="Times New Roman" pitchFamily="18" charset="0"/>
                <a:ea typeface="宋体" pitchFamily="2" charset="-122"/>
              </a:rPr>
              <a:t>R</a:t>
            </a:r>
            <a:r>
              <a:rPr lang="zh-CN" altLang="en-US">
                <a:solidFill>
                  <a:schemeClr val="lt2"/>
                </a:solidFill>
                <a:effectLst>
                  <a:outerShdw blurRad="38100" dist="38100" dir="2700000" algn="tl">
                    <a:srgbClr val="C0C0C0"/>
                  </a:outerShdw>
                </a:effectLst>
                <a:latin typeface="Times New Roman" pitchFamily="18" charset="0"/>
                <a:ea typeface="宋体" pitchFamily="2" charset="-122"/>
              </a:rPr>
              <a:t>。求由于加速提升物而对支座</a:t>
            </a:r>
            <a:r>
              <a:rPr lang="en-US" altLang="zh-CN" b="0" i="1">
                <a:solidFill>
                  <a:schemeClr val="lt2"/>
                </a:solidFill>
                <a:effectLst>
                  <a:outerShdw blurRad="38100" dist="38100" dir="2700000" algn="tl">
                    <a:srgbClr val="C0C0C0"/>
                  </a:outerShdw>
                </a:effectLst>
                <a:latin typeface="Times New Roman" pitchFamily="18" charset="0"/>
                <a:ea typeface="宋体" pitchFamily="2" charset="-122"/>
              </a:rPr>
              <a:t>A</a:t>
            </a:r>
            <a:r>
              <a:rPr lang="zh-CN" altLang="en-US">
                <a:solidFill>
                  <a:schemeClr val="lt2"/>
                </a:solidFill>
                <a:effectLst>
                  <a:outerShdw blurRad="38100" dist="38100" dir="2700000" algn="tl">
                    <a:srgbClr val="C0C0C0"/>
                  </a:outerShdw>
                </a:effectLst>
                <a:latin typeface="Times New Roman" pitchFamily="18" charset="0"/>
                <a:ea typeface="宋体" pitchFamily="2" charset="-122"/>
              </a:rPr>
              <a:t>，</a:t>
            </a:r>
            <a:r>
              <a:rPr lang="en-US" altLang="zh-CN" b="0" i="1">
                <a:solidFill>
                  <a:schemeClr val="lt2"/>
                </a:solidFill>
                <a:effectLst>
                  <a:outerShdw blurRad="38100" dist="38100" dir="2700000" algn="tl">
                    <a:srgbClr val="C0C0C0"/>
                  </a:outerShdw>
                </a:effectLst>
                <a:latin typeface="Times New Roman" pitchFamily="18" charset="0"/>
                <a:ea typeface="宋体" pitchFamily="2" charset="-122"/>
              </a:rPr>
              <a:t>B</a:t>
            </a:r>
            <a:r>
              <a:rPr lang="zh-CN" altLang="en-US">
                <a:solidFill>
                  <a:schemeClr val="lt2"/>
                </a:solidFill>
                <a:effectLst>
                  <a:outerShdw blurRad="38100" dist="38100" dir="2700000" algn="tl">
                    <a:srgbClr val="C0C0C0"/>
                  </a:outerShdw>
                </a:effectLst>
                <a:latin typeface="Times New Roman" pitchFamily="18" charset="0"/>
                <a:ea typeface="宋体" pitchFamily="2" charset="-122"/>
              </a:rPr>
              <a:t>的附加压力。 </a:t>
            </a:r>
          </a:p>
        </p:txBody>
      </p:sp>
      <p:grpSp>
        <p:nvGrpSpPr>
          <p:cNvPr id="174" name="组合 173"/>
          <p:cNvGrpSpPr/>
          <p:nvPr/>
        </p:nvGrpSpPr>
        <p:grpSpPr>
          <a:xfrm>
            <a:off x="838200" y="2209800"/>
            <a:ext cx="3151187" cy="3592512"/>
            <a:chOff x="393" y="1391"/>
            <a:chExt cx="1985" cy="2263"/>
          </a:xfrm>
        </p:grpSpPr>
        <p:sp>
          <p:nvSpPr>
            <p:cNvPr id="1049218" name="椭圆 1049217"/>
            <p:cNvSpPr/>
            <p:nvPr/>
          </p:nvSpPr>
          <p:spPr>
            <a:xfrm>
              <a:off x="920" y="1637"/>
              <a:ext cx="547" cy="532"/>
            </a:xfrm>
            <a:prstGeom prst="ellipse">
              <a:avLst/>
            </a:prstGeom>
            <a:gradFill rotWithShape="0">
              <a:gsLst>
                <a:gs pos="0">
                  <a:srgbClr val="666666">
                    <a:alpha val="100000"/>
                  </a:srgbClr>
                </a:gs>
                <a:gs pos="50000">
                  <a:srgbClr val="DDDDDD">
                    <a:alpha val="100000"/>
                  </a:srgbClr>
                </a:gs>
                <a:gs pos="100000">
                  <a:srgbClr val="666666">
                    <a:alpha val="100000"/>
                  </a:srgbClr>
                </a:gs>
              </a:gsLst>
              <a:lin ang="18900000" scaled="1"/>
            </a:gradFill>
            <a:ln w="28575" cap="flat" cmpd="sng">
              <a:solidFill>
                <a:schemeClr val="lt2">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9219" name="椭圆 1049218"/>
            <p:cNvSpPr/>
            <p:nvPr/>
          </p:nvSpPr>
          <p:spPr>
            <a:xfrm>
              <a:off x="1131" y="1847"/>
              <a:ext cx="123" cy="140"/>
            </a:xfrm>
            <a:prstGeom prst="ellipse">
              <a:avLst/>
            </a:prstGeom>
            <a:solidFill>
              <a:srgbClr val="00CC99"/>
            </a:solidFill>
            <a:ln w="28575" cap="flat" cmpd="sng">
              <a:solidFill>
                <a:srgbClr val="66FFFF">
                  <a:alpha val="100000"/>
                </a:srgb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9220" name="矩形 1049219"/>
            <p:cNvSpPr/>
            <p:nvPr/>
          </p:nvSpPr>
          <p:spPr>
            <a:xfrm>
              <a:off x="526" y="2322"/>
              <a:ext cx="1356" cy="56"/>
            </a:xfrm>
            <a:prstGeom prst="rect">
              <a:avLst/>
            </a:prstGeom>
            <a:solidFill>
              <a:srgbClr val="666633"/>
            </a:solidFill>
            <a:ln w="28575" cap="flat" cmpd="sng">
              <a:solidFill>
                <a:srgbClr val="66FFFF">
                  <a:alpha val="100000"/>
                </a:srgb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ctr" eaLnBrk="1" latinLnBrk="1" hangingPunct="1"/>
              <a:endParaRPr lang="zh-CN" altLang="zh-CN" b="0">
                <a:latin typeface="Times New Roman" pitchFamily="18" charset="0"/>
                <a:ea typeface="宋体" pitchFamily="2" charset="-122"/>
              </a:endParaRPr>
            </a:p>
          </p:txBody>
        </p:sp>
        <p:sp>
          <p:nvSpPr>
            <p:cNvPr id="1049221" name="矩形 1049220"/>
            <p:cNvSpPr/>
            <p:nvPr/>
          </p:nvSpPr>
          <p:spPr>
            <a:xfrm>
              <a:off x="890" y="2271"/>
              <a:ext cx="598" cy="49"/>
            </a:xfrm>
            <a:prstGeom prst="rect">
              <a:avLst/>
            </a:prstGeom>
            <a:gradFill rotWithShape="0">
              <a:gsLst>
                <a:gs pos="0">
                  <a:srgbClr val="2F2F18">
                    <a:alpha val="100000"/>
                  </a:srgbClr>
                </a:gs>
                <a:gs pos="50000">
                  <a:srgbClr val="666633">
                    <a:alpha val="100000"/>
                  </a:srgbClr>
                </a:gs>
                <a:gs pos="100000">
                  <a:srgbClr val="2F2F18">
                    <a:alpha val="100000"/>
                  </a:srgbClr>
                </a:gs>
              </a:gsLst>
              <a:lin ang="18900000" scaled="1"/>
            </a:gradFill>
            <a:ln w="28575" cap="flat" cmpd="sng">
              <a:solidFill>
                <a:srgbClr val="66FFFF">
                  <a:alpha val="100000"/>
                </a:srgb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9222" name="任意多边形 1049221"/>
            <p:cNvSpPr/>
            <p:nvPr/>
          </p:nvSpPr>
          <p:spPr bwMode="auto">
            <a:xfrm flipV="1">
              <a:off x="984" y="1921"/>
              <a:ext cx="416" cy="343"/>
            </a:xfrm>
            <a:custGeom>
              <a:avLst/>
              <a:gdLst>
                <a:gd name="l" fmla="*/ 5348 w 21600"/>
                <a:gd name="t" fmla="*/ 5353 h 21600"/>
                <a:gd name="r" fmla="*/ 16252 w 21600"/>
                <a:gd name="b" fmla="*/ 16247 h 21600"/>
              </a:gdLst>
              <a:ahLst/>
              <a:cxnLst/>
              <a:rect l="l" t="t" r="r" b="b"/>
              <a:pathLst>
                <a:path w="21600" h="21600">
                  <a:moveTo>
                    <a:pt x="0" y="0"/>
                  </a:moveTo>
                  <a:lnTo>
                    <a:pt x="7141" y="21600"/>
                  </a:lnTo>
                  <a:lnTo>
                    <a:pt x="14459" y="21600"/>
                  </a:lnTo>
                  <a:lnTo>
                    <a:pt x="21600" y="0"/>
                  </a:lnTo>
                  <a:lnTo>
                    <a:pt x="0" y="0"/>
                  </a:lnTo>
                </a:path>
              </a:pathLst>
            </a:custGeom>
            <a:gradFill rotWithShape="0">
              <a:gsLst>
                <a:gs pos="0">
                  <a:srgbClr val="005E47">
                    <a:alpha val="100000"/>
                  </a:srgbClr>
                </a:gs>
                <a:gs pos="50000">
                  <a:srgbClr val="00CC99">
                    <a:alpha val="100000"/>
                  </a:srgbClr>
                </a:gs>
                <a:gs pos="100000">
                  <a:srgbClr val="005E47">
                    <a:alpha val="100000"/>
                  </a:srgbClr>
                </a:gs>
              </a:gsLst>
              <a:lin ang="0" scaled="1"/>
            </a:gradFill>
            <a:ln w="28575" cap="flat" cmpd="sng">
              <a:solidFill>
                <a:srgbClr val="66FFFF">
                  <a:alpha val="100000"/>
                </a:srgbClr>
              </a:solidFill>
              <a:prstDash val="solid"/>
              <a:miter/>
            </a:ln>
          </p:spPr>
        </p:sp>
        <p:sp>
          <p:nvSpPr>
            <p:cNvPr id="1049223" name="椭圆 1049222"/>
            <p:cNvSpPr/>
            <p:nvPr/>
          </p:nvSpPr>
          <p:spPr>
            <a:xfrm>
              <a:off x="1167" y="1894"/>
              <a:ext cx="56" cy="56"/>
            </a:xfrm>
            <a:prstGeom prst="ellipse">
              <a:avLst/>
            </a:prstGeom>
            <a:solidFill>
              <a:srgbClr val="666633"/>
            </a:solidFill>
            <a:ln w="28575" cap="flat" cmpd="sng">
              <a:solidFill>
                <a:srgbClr val="66FFFF">
                  <a:alpha val="100000"/>
                </a:srgb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grpSp>
          <p:nvGrpSpPr>
            <p:cNvPr id="175" name="组合 174"/>
            <p:cNvGrpSpPr/>
            <p:nvPr/>
          </p:nvGrpSpPr>
          <p:grpSpPr>
            <a:xfrm>
              <a:off x="393" y="2383"/>
              <a:ext cx="1640" cy="85"/>
              <a:chOff x="618" y="2518"/>
              <a:chExt cx="1640" cy="85"/>
            </a:xfrm>
          </p:grpSpPr>
          <p:grpSp>
            <p:nvGrpSpPr>
              <p:cNvPr id="176" name="组合 175"/>
              <p:cNvGrpSpPr/>
              <p:nvPr/>
            </p:nvGrpSpPr>
            <p:grpSpPr>
              <a:xfrm rot="16200000" flipH="1">
                <a:off x="750" y="2392"/>
                <a:ext cx="77" cy="341"/>
                <a:chOff x="1442" y="2800"/>
                <a:chExt cx="77" cy="341"/>
              </a:xfrm>
            </p:grpSpPr>
            <p:sp>
              <p:nvSpPr>
                <p:cNvPr id="1049224" name="直接连接符 1049223"/>
                <p:cNvSpPr/>
                <p:nvPr/>
              </p:nvSpPr>
              <p:spPr>
                <a:xfrm rot="5428063" flipH="1" flipV="1">
                  <a:off x="1463" y="2782"/>
                  <a:ext cx="38" cy="74"/>
                </a:xfrm>
                <a:prstGeom prst="line">
                  <a:avLst/>
                </a:prstGeom>
                <a:noFill/>
                <a:ln w="12700" cap="sq" cmpd="sng">
                  <a:solidFill>
                    <a:schemeClr val="dk1">
                      <a:alpha val="100000"/>
                    </a:schemeClr>
                  </a:solidFill>
                  <a:prstDash val="solid"/>
                  <a:round/>
                </a:ln>
              </p:spPr>
            </p:sp>
            <p:sp>
              <p:nvSpPr>
                <p:cNvPr id="1049225" name="直接连接符 1049224"/>
                <p:cNvSpPr/>
                <p:nvPr/>
              </p:nvSpPr>
              <p:spPr>
                <a:xfrm rot="5428063" flipH="1" flipV="1">
                  <a:off x="1462" y="2823"/>
                  <a:ext cx="38" cy="74"/>
                </a:xfrm>
                <a:prstGeom prst="line">
                  <a:avLst/>
                </a:prstGeom>
                <a:noFill/>
                <a:ln w="12700" cap="sq" cmpd="sng">
                  <a:solidFill>
                    <a:schemeClr val="dk1">
                      <a:alpha val="100000"/>
                    </a:schemeClr>
                  </a:solidFill>
                  <a:prstDash val="solid"/>
                  <a:round/>
                </a:ln>
              </p:spPr>
            </p:sp>
            <p:sp>
              <p:nvSpPr>
                <p:cNvPr id="1049226" name="直接连接符 1049225"/>
                <p:cNvSpPr/>
                <p:nvPr/>
              </p:nvSpPr>
              <p:spPr>
                <a:xfrm rot="5428063" flipH="1" flipV="1">
                  <a:off x="1462" y="2864"/>
                  <a:ext cx="39" cy="74"/>
                </a:xfrm>
                <a:prstGeom prst="line">
                  <a:avLst/>
                </a:prstGeom>
                <a:noFill/>
                <a:ln w="12700" cap="sq" cmpd="sng">
                  <a:solidFill>
                    <a:schemeClr val="dk1">
                      <a:alpha val="100000"/>
                    </a:schemeClr>
                  </a:solidFill>
                  <a:prstDash val="solid"/>
                  <a:round/>
                </a:ln>
              </p:spPr>
            </p:sp>
            <p:sp>
              <p:nvSpPr>
                <p:cNvPr id="1049227" name="直接连接符 1049226"/>
                <p:cNvSpPr/>
                <p:nvPr/>
              </p:nvSpPr>
              <p:spPr>
                <a:xfrm rot="5428063" flipH="1" flipV="1">
                  <a:off x="1462" y="2905"/>
                  <a:ext cx="38" cy="74"/>
                </a:xfrm>
                <a:prstGeom prst="line">
                  <a:avLst/>
                </a:prstGeom>
                <a:noFill/>
                <a:ln w="12700" cap="sq" cmpd="sng">
                  <a:solidFill>
                    <a:schemeClr val="dk1">
                      <a:alpha val="100000"/>
                    </a:schemeClr>
                  </a:solidFill>
                  <a:prstDash val="solid"/>
                  <a:round/>
                </a:ln>
              </p:spPr>
            </p:sp>
            <p:sp>
              <p:nvSpPr>
                <p:cNvPr id="1049228" name="直接连接符 1049227"/>
                <p:cNvSpPr/>
                <p:nvPr/>
              </p:nvSpPr>
              <p:spPr>
                <a:xfrm rot="5428063" flipH="1" flipV="1">
                  <a:off x="1461" y="2945"/>
                  <a:ext cx="39" cy="74"/>
                </a:xfrm>
                <a:prstGeom prst="line">
                  <a:avLst/>
                </a:prstGeom>
                <a:noFill/>
                <a:ln w="12700" cap="sq" cmpd="sng">
                  <a:solidFill>
                    <a:schemeClr val="dk1">
                      <a:alpha val="100000"/>
                    </a:schemeClr>
                  </a:solidFill>
                  <a:prstDash val="solid"/>
                  <a:round/>
                </a:ln>
              </p:spPr>
            </p:sp>
            <p:sp>
              <p:nvSpPr>
                <p:cNvPr id="1049229" name="直接连接符 1049228"/>
                <p:cNvSpPr/>
                <p:nvPr/>
              </p:nvSpPr>
              <p:spPr>
                <a:xfrm rot="5428063" flipH="1" flipV="1">
                  <a:off x="1461" y="2986"/>
                  <a:ext cx="38" cy="74"/>
                </a:xfrm>
                <a:prstGeom prst="line">
                  <a:avLst/>
                </a:prstGeom>
                <a:noFill/>
                <a:ln w="12700" cap="sq" cmpd="sng">
                  <a:solidFill>
                    <a:schemeClr val="dk1">
                      <a:alpha val="100000"/>
                    </a:schemeClr>
                  </a:solidFill>
                  <a:prstDash val="solid"/>
                  <a:round/>
                </a:ln>
              </p:spPr>
            </p:sp>
            <p:sp>
              <p:nvSpPr>
                <p:cNvPr id="1049230" name="直接连接符 1049229"/>
                <p:cNvSpPr/>
                <p:nvPr/>
              </p:nvSpPr>
              <p:spPr>
                <a:xfrm rot="5428063" flipH="1" flipV="1">
                  <a:off x="1461" y="3028"/>
                  <a:ext cx="38" cy="74"/>
                </a:xfrm>
                <a:prstGeom prst="line">
                  <a:avLst/>
                </a:prstGeom>
                <a:noFill/>
                <a:ln w="12700" cap="sq" cmpd="sng">
                  <a:solidFill>
                    <a:schemeClr val="dk1">
                      <a:alpha val="100000"/>
                    </a:schemeClr>
                  </a:solidFill>
                  <a:prstDash val="solid"/>
                  <a:round/>
                </a:ln>
              </p:spPr>
            </p:sp>
            <p:sp>
              <p:nvSpPr>
                <p:cNvPr id="1049231" name="直接连接符 1049230"/>
                <p:cNvSpPr/>
                <p:nvPr/>
              </p:nvSpPr>
              <p:spPr>
                <a:xfrm rot="5428063" flipH="1" flipV="1">
                  <a:off x="1460" y="3068"/>
                  <a:ext cx="39" cy="74"/>
                </a:xfrm>
                <a:prstGeom prst="line">
                  <a:avLst/>
                </a:prstGeom>
                <a:noFill/>
                <a:ln w="12700" cap="sq" cmpd="sng">
                  <a:solidFill>
                    <a:schemeClr val="dk1">
                      <a:alpha val="100000"/>
                    </a:schemeClr>
                  </a:solidFill>
                  <a:prstDash val="solid"/>
                  <a:round/>
                </a:ln>
              </p:spPr>
            </p:sp>
            <p:sp>
              <p:nvSpPr>
                <p:cNvPr id="1049232" name="直接连接符 1049231"/>
                <p:cNvSpPr/>
                <p:nvPr/>
              </p:nvSpPr>
              <p:spPr>
                <a:xfrm rot="5428062" flipV="1">
                  <a:off x="1297" y="2993"/>
                  <a:ext cx="295" cy="0"/>
                </a:xfrm>
                <a:prstGeom prst="line">
                  <a:avLst/>
                </a:prstGeom>
                <a:noFill/>
                <a:ln w="28575" cap="flat" cmpd="sng">
                  <a:solidFill>
                    <a:schemeClr val="dk1">
                      <a:alpha val="100000"/>
                    </a:schemeClr>
                  </a:solidFill>
                  <a:prstDash val="solid"/>
                  <a:round/>
                </a:ln>
              </p:spPr>
            </p:sp>
          </p:grpSp>
          <p:grpSp>
            <p:nvGrpSpPr>
              <p:cNvPr id="177" name="组合 176"/>
              <p:cNvGrpSpPr/>
              <p:nvPr/>
            </p:nvGrpSpPr>
            <p:grpSpPr>
              <a:xfrm rot="16200000" flipH="1">
                <a:off x="2049" y="2386"/>
                <a:ext cx="77" cy="341"/>
                <a:chOff x="1442" y="2800"/>
                <a:chExt cx="77" cy="341"/>
              </a:xfrm>
            </p:grpSpPr>
            <p:sp>
              <p:nvSpPr>
                <p:cNvPr id="1049233" name="直接连接符 1049232"/>
                <p:cNvSpPr/>
                <p:nvPr/>
              </p:nvSpPr>
              <p:spPr>
                <a:xfrm rot="5428063" flipH="1" flipV="1">
                  <a:off x="1463" y="2782"/>
                  <a:ext cx="38" cy="74"/>
                </a:xfrm>
                <a:prstGeom prst="line">
                  <a:avLst/>
                </a:prstGeom>
                <a:noFill/>
                <a:ln w="12700" cap="sq" cmpd="sng">
                  <a:solidFill>
                    <a:schemeClr val="dk1">
                      <a:alpha val="100000"/>
                    </a:schemeClr>
                  </a:solidFill>
                  <a:prstDash val="solid"/>
                  <a:round/>
                </a:ln>
              </p:spPr>
            </p:sp>
            <p:sp>
              <p:nvSpPr>
                <p:cNvPr id="1049234" name="直接连接符 1049233"/>
                <p:cNvSpPr/>
                <p:nvPr/>
              </p:nvSpPr>
              <p:spPr>
                <a:xfrm rot="5428063" flipH="1" flipV="1">
                  <a:off x="1462" y="2823"/>
                  <a:ext cx="38" cy="74"/>
                </a:xfrm>
                <a:prstGeom prst="line">
                  <a:avLst/>
                </a:prstGeom>
                <a:noFill/>
                <a:ln w="12700" cap="sq" cmpd="sng">
                  <a:solidFill>
                    <a:schemeClr val="dk1">
                      <a:alpha val="100000"/>
                    </a:schemeClr>
                  </a:solidFill>
                  <a:prstDash val="solid"/>
                  <a:round/>
                </a:ln>
              </p:spPr>
            </p:sp>
            <p:sp>
              <p:nvSpPr>
                <p:cNvPr id="1049235" name="直接连接符 1049234"/>
                <p:cNvSpPr/>
                <p:nvPr/>
              </p:nvSpPr>
              <p:spPr>
                <a:xfrm rot="5428063" flipH="1" flipV="1">
                  <a:off x="1462" y="2864"/>
                  <a:ext cx="39" cy="74"/>
                </a:xfrm>
                <a:prstGeom prst="line">
                  <a:avLst/>
                </a:prstGeom>
                <a:noFill/>
                <a:ln w="12700" cap="sq" cmpd="sng">
                  <a:solidFill>
                    <a:schemeClr val="dk1">
                      <a:alpha val="100000"/>
                    </a:schemeClr>
                  </a:solidFill>
                  <a:prstDash val="solid"/>
                  <a:round/>
                </a:ln>
              </p:spPr>
            </p:sp>
            <p:sp>
              <p:nvSpPr>
                <p:cNvPr id="1049236" name="直接连接符 1049235"/>
                <p:cNvSpPr/>
                <p:nvPr/>
              </p:nvSpPr>
              <p:spPr>
                <a:xfrm rot="5428063" flipH="1" flipV="1">
                  <a:off x="1462" y="2905"/>
                  <a:ext cx="38" cy="74"/>
                </a:xfrm>
                <a:prstGeom prst="line">
                  <a:avLst/>
                </a:prstGeom>
                <a:noFill/>
                <a:ln w="12700" cap="sq" cmpd="sng">
                  <a:solidFill>
                    <a:schemeClr val="dk1">
                      <a:alpha val="100000"/>
                    </a:schemeClr>
                  </a:solidFill>
                  <a:prstDash val="solid"/>
                  <a:round/>
                </a:ln>
              </p:spPr>
            </p:sp>
            <p:sp>
              <p:nvSpPr>
                <p:cNvPr id="1049237" name="直接连接符 1049236"/>
                <p:cNvSpPr/>
                <p:nvPr/>
              </p:nvSpPr>
              <p:spPr>
                <a:xfrm rot="5428063" flipH="1" flipV="1">
                  <a:off x="1461" y="2945"/>
                  <a:ext cx="39" cy="74"/>
                </a:xfrm>
                <a:prstGeom prst="line">
                  <a:avLst/>
                </a:prstGeom>
                <a:noFill/>
                <a:ln w="12700" cap="sq" cmpd="sng">
                  <a:solidFill>
                    <a:schemeClr val="dk1">
                      <a:alpha val="100000"/>
                    </a:schemeClr>
                  </a:solidFill>
                  <a:prstDash val="solid"/>
                  <a:round/>
                </a:ln>
              </p:spPr>
            </p:sp>
            <p:sp>
              <p:nvSpPr>
                <p:cNvPr id="1049238" name="直接连接符 1049237"/>
                <p:cNvSpPr/>
                <p:nvPr/>
              </p:nvSpPr>
              <p:spPr>
                <a:xfrm rot="5428063" flipH="1" flipV="1">
                  <a:off x="1461" y="2986"/>
                  <a:ext cx="38" cy="74"/>
                </a:xfrm>
                <a:prstGeom prst="line">
                  <a:avLst/>
                </a:prstGeom>
                <a:noFill/>
                <a:ln w="12700" cap="sq" cmpd="sng">
                  <a:solidFill>
                    <a:schemeClr val="dk1">
                      <a:alpha val="100000"/>
                    </a:schemeClr>
                  </a:solidFill>
                  <a:prstDash val="solid"/>
                  <a:round/>
                </a:ln>
              </p:spPr>
            </p:sp>
            <p:sp>
              <p:nvSpPr>
                <p:cNvPr id="1049239" name="直接连接符 1049238"/>
                <p:cNvSpPr/>
                <p:nvPr/>
              </p:nvSpPr>
              <p:spPr>
                <a:xfrm rot="5428063" flipH="1" flipV="1">
                  <a:off x="1461" y="3028"/>
                  <a:ext cx="38" cy="74"/>
                </a:xfrm>
                <a:prstGeom prst="line">
                  <a:avLst/>
                </a:prstGeom>
                <a:noFill/>
                <a:ln w="12700" cap="sq" cmpd="sng">
                  <a:solidFill>
                    <a:schemeClr val="dk1">
                      <a:alpha val="100000"/>
                    </a:schemeClr>
                  </a:solidFill>
                  <a:prstDash val="solid"/>
                  <a:round/>
                </a:ln>
              </p:spPr>
            </p:sp>
            <p:sp>
              <p:nvSpPr>
                <p:cNvPr id="1049240" name="直接连接符 1049239"/>
                <p:cNvSpPr/>
                <p:nvPr/>
              </p:nvSpPr>
              <p:spPr>
                <a:xfrm rot="5428063" flipH="1" flipV="1">
                  <a:off x="1460" y="3068"/>
                  <a:ext cx="39" cy="74"/>
                </a:xfrm>
                <a:prstGeom prst="line">
                  <a:avLst/>
                </a:prstGeom>
                <a:noFill/>
                <a:ln w="12700" cap="sq" cmpd="sng">
                  <a:solidFill>
                    <a:schemeClr val="dk1">
                      <a:alpha val="100000"/>
                    </a:schemeClr>
                  </a:solidFill>
                  <a:prstDash val="solid"/>
                  <a:round/>
                </a:ln>
              </p:spPr>
            </p:sp>
            <p:sp>
              <p:nvSpPr>
                <p:cNvPr id="1049241" name="直接连接符 1049240"/>
                <p:cNvSpPr/>
                <p:nvPr/>
              </p:nvSpPr>
              <p:spPr>
                <a:xfrm rot="5428062" flipV="1">
                  <a:off x="1297" y="2993"/>
                  <a:ext cx="295" cy="0"/>
                </a:xfrm>
                <a:prstGeom prst="line">
                  <a:avLst/>
                </a:prstGeom>
                <a:noFill/>
                <a:ln w="28575" cap="flat" cmpd="sng">
                  <a:solidFill>
                    <a:schemeClr val="dk1">
                      <a:alpha val="100000"/>
                    </a:schemeClr>
                  </a:solidFill>
                  <a:prstDash val="solid"/>
                  <a:round/>
                </a:ln>
              </p:spPr>
            </p:sp>
          </p:grpSp>
          <p:sp>
            <p:nvSpPr>
              <p:cNvPr id="1049242" name="直接连接符 1049241"/>
              <p:cNvSpPr/>
              <p:nvPr/>
            </p:nvSpPr>
            <p:spPr>
              <a:xfrm>
                <a:off x="948" y="2530"/>
                <a:ext cx="0" cy="66"/>
              </a:xfrm>
              <a:prstGeom prst="line">
                <a:avLst/>
              </a:prstGeom>
              <a:noFill/>
              <a:ln w="28575" cap="flat" cmpd="sng">
                <a:solidFill>
                  <a:schemeClr val="dk1">
                    <a:alpha val="100000"/>
                  </a:schemeClr>
                </a:solidFill>
                <a:prstDash val="solid"/>
                <a:round/>
              </a:ln>
            </p:spPr>
          </p:sp>
          <p:sp>
            <p:nvSpPr>
              <p:cNvPr id="1049243" name="直接连接符 1049242"/>
              <p:cNvSpPr/>
              <p:nvPr/>
            </p:nvSpPr>
            <p:spPr>
              <a:xfrm flipH="1">
                <a:off x="1918" y="2522"/>
                <a:ext cx="0" cy="81"/>
              </a:xfrm>
              <a:prstGeom prst="line">
                <a:avLst/>
              </a:prstGeom>
              <a:noFill/>
              <a:ln w="28575" cap="flat" cmpd="sng">
                <a:solidFill>
                  <a:schemeClr val="dk1">
                    <a:alpha val="100000"/>
                  </a:schemeClr>
                </a:solidFill>
                <a:prstDash val="solid"/>
                <a:round/>
              </a:ln>
            </p:spPr>
          </p:sp>
          <p:sp>
            <p:nvSpPr>
              <p:cNvPr id="1049244" name="直接连接符 1049243"/>
              <p:cNvSpPr/>
              <p:nvPr/>
            </p:nvSpPr>
            <p:spPr>
              <a:xfrm>
                <a:off x="1910" y="2522"/>
                <a:ext cx="73" cy="0"/>
              </a:xfrm>
              <a:prstGeom prst="line">
                <a:avLst/>
              </a:prstGeom>
              <a:noFill/>
              <a:ln w="28575" cap="flat" cmpd="sng">
                <a:solidFill>
                  <a:schemeClr val="dk1">
                    <a:alpha val="100000"/>
                  </a:schemeClr>
                </a:solidFill>
                <a:prstDash val="solid"/>
                <a:round/>
              </a:ln>
            </p:spPr>
          </p:sp>
        </p:grpSp>
        <p:sp>
          <p:nvSpPr>
            <p:cNvPr id="1049245" name="直接连接符 1049244"/>
            <p:cNvSpPr/>
            <p:nvPr/>
          </p:nvSpPr>
          <p:spPr>
            <a:xfrm>
              <a:off x="577" y="2344"/>
              <a:ext cx="0" cy="511"/>
            </a:xfrm>
            <a:prstGeom prst="line">
              <a:avLst/>
            </a:prstGeom>
            <a:noFill/>
            <a:ln w="12700" cap="flat" cmpd="sng">
              <a:solidFill>
                <a:schemeClr val="dk1">
                  <a:alpha val="100000"/>
                </a:schemeClr>
              </a:solidFill>
              <a:prstDash val="solid"/>
              <a:round/>
            </a:ln>
          </p:spPr>
        </p:sp>
        <p:sp>
          <p:nvSpPr>
            <p:cNvPr id="1049246" name="直接连接符 1049245"/>
            <p:cNvSpPr/>
            <p:nvPr/>
          </p:nvSpPr>
          <p:spPr>
            <a:xfrm>
              <a:off x="1817" y="2351"/>
              <a:ext cx="0" cy="496"/>
            </a:xfrm>
            <a:prstGeom prst="line">
              <a:avLst/>
            </a:prstGeom>
            <a:noFill/>
            <a:ln w="12700" cap="flat" cmpd="sng">
              <a:solidFill>
                <a:schemeClr val="dk1">
                  <a:alpha val="100000"/>
                </a:schemeClr>
              </a:solidFill>
              <a:prstDash val="solid"/>
              <a:round/>
            </a:ln>
          </p:spPr>
        </p:sp>
        <p:sp>
          <p:nvSpPr>
            <p:cNvPr id="1049247" name="直接连接符 1049246"/>
            <p:cNvSpPr/>
            <p:nvPr/>
          </p:nvSpPr>
          <p:spPr>
            <a:xfrm flipH="1">
              <a:off x="920" y="1899"/>
              <a:ext cx="1" cy="1265"/>
            </a:xfrm>
            <a:prstGeom prst="line">
              <a:avLst/>
            </a:prstGeom>
            <a:noFill/>
            <a:ln w="28575" cap="flat" cmpd="sng">
              <a:solidFill>
                <a:schemeClr val="lt2">
                  <a:alpha val="100000"/>
                </a:schemeClr>
              </a:solidFill>
              <a:prstDash val="solid"/>
              <a:round/>
            </a:ln>
          </p:spPr>
        </p:sp>
        <p:sp>
          <p:nvSpPr>
            <p:cNvPr id="1049248" name="矩形 1049247"/>
            <p:cNvSpPr/>
            <p:nvPr/>
          </p:nvSpPr>
          <p:spPr>
            <a:xfrm>
              <a:off x="802" y="3155"/>
              <a:ext cx="224" cy="263"/>
            </a:xfrm>
            <a:prstGeom prst="rect">
              <a:avLst/>
            </a:prstGeom>
            <a:gradFill rotWithShape="0">
              <a:gsLst>
                <a:gs pos="0">
                  <a:srgbClr val="666666">
                    <a:alpha val="100000"/>
                  </a:srgbClr>
                </a:gs>
                <a:gs pos="50000">
                  <a:srgbClr val="DDDDDD">
                    <a:alpha val="100000"/>
                  </a:srgbClr>
                </a:gs>
                <a:gs pos="100000">
                  <a:srgbClr val="666666">
                    <a:alpha val="100000"/>
                  </a:srgbClr>
                </a:gs>
              </a:gsLst>
              <a:lin ang="0" scaled="1"/>
            </a:gradFill>
            <a:ln w="12700"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9249" name="直接连接符 1049248"/>
            <p:cNvSpPr/>
            <p:nvPr/>
          </p:nvSpPr>
          <p:spPr>
            <a:xfrm>
              <a:off x="577" y="2796"/>
              <a:ext cx="343" cy="0"/>
            </a:xfrm>
            <a:prstGeom prst="line">
              <a:avLst/>
            </a:prstGeom>
            <a:noFill/>
            <a:ln w="12700" cap="flat" cmpd="sng">
              <a:solidFill>
                <a:schemeClr val="dk1">
                  <a:alpha val="100000"/>
                </a:schemeClr>
              </a:solidFill>
              <a:prstDash val="solid"/>
              <a:round/>
              <a:headEnd type="stealth" w="sm" len="lg"/>
              <a:tailEnd type="stealth" w="sm" len="lg"/>
            </a:ln>
          </p:spPr>
        </p:sp>
        <p:sp>
          <p:nvSpPr>
            <p:cNvPr id="1049250" name="直接连接符 1049249"/>
            <p:cNvSpPr/>
            <p:nvPr/>
          </p:nvSpPr>
          <p:spPr>
            <a:xfrm>
              <a:off x="920" y="2796"/>
              <a:ext cx="897" cy="0"/>
            </a:xfrm>
            <a:prstGeom prst="line">
              <a:avLst/>
            </a:prstGeom>
            <a:noFill/>
            <a:ln w="12700" cap="flat" cmpd="sng">
              <a:solidFill>
                <a:schemeClr val="dk1">
                  <a:alpha val="100000"/>
                </a:schemeClr>
              </a:solidFill>
              <a:prstDash val="solid"/>
              <a:round/>
              <a:headEnd type="stealth" w="sm" len="lg"/>
              <a:tailEnd type="stealth" w="sm" len="lg"/>
            </a:ln>
          </p:spPr>
        </p:sp>
        <p:sp>
          <p:nvSpPr>
            <p:cNvPr id="1049251" name="直接连接符 1049250"/>
            <p:cNvSpPr/>
            <p:nvPr/>
          </p:nvSpPr>
          <p:spPr>
            <a:xfrm>
              <a:off x="1211" y="2089"/>
              <a:ext cx="0" cy="547"/>
            </a:xfrm>
            <a:prstGeom prst="line">
              <a:avLst/>
            </a:prstGeom>
            <a:noFill/>
            <a:ln w="28575" cap="flat" cmpd="sng">
              <a:solidFill>
                <a:srgbClr val="FF0000">
                  <a:alpha val="100000"/>
                </a:srgbClr>
              </a:solidFill>
              <a:prstDash val="solid"/>
              <a:round/>
              <a:tailEnd type="stealth" w="sm" len="lg"/>
            </a:ln>
          </p:spPr>
        </p:sp>
        <p:sp>
          <p:nvSpPr>
            <p:cNvPr id="1049252" name="直接连接符 1049251"/>
            <p:cNvSpPr/>
            <p:nvPr/>
          </p:nvSpPr>
          <p:spPr>
            <a:xfrm>
              <a:off x="912" y="3336"/>
              <a:ext cx="0" cy="269"/>
            </a:xfrm>
            <a:prstGeom prst="line">
              <a:avLst/>
            </a:prstGeom>
            <a:noFill/>
            <a:ln w="28575" cap="flat" cmpd="sng">
              <a:solidFill>
                <a:srgbClr val="FF0000">
                  <a:alpha val="100000"/>
                </a:srgbClr>
              </a:solidFill>
              <a:prstDash val="solid"/>
              <a:round/>
              <a:tailEnd type="stealth" w="sm" len="lg"/>
            </a:ln>
          </p:spPr>
        </p:sp>
        <p:sp>
          <p:nvSpPr>
            <p:cNvPr id="1049253" name="直接连接符 1049252"/>
            <p:cNvSpPr/>
            <p:nvPr/>
          </p:nvSpPr>
          <p:spPr>
            <a:xfrm flipV="1">
              <a:off x="752" y="3168"/>
              <a:ext cx="0" cy="262"/>
            </a:xfrm>
            <a:prstGeom prst="line">
              <a:avLst/>
            </a:prstGeom>
            <a:noFill/>
            <a:ln w="28575" cap="flat" cmpd="sng">
              <a:solidFill>
                <a:srgbClr val="00FFFF">
                  <a:alpha val="100000"/>
                </a:srgbClr>
              </a:solidFill>
              <a:prstDash val="solid"/>
              <a:round/>
              <a:tailEnd type="stealth" w="sm" len="lg"/>
            </a:ln>
          </p:spPr>
        </p:sp>
        <p:sp>
          <p:nvSpPr>
            <p:cNvPr id="1049254" name="任意多边形 1049253"/>
            <p:cNvSpPr/>
            <p:nvPr/>
          </p:nvSpPr>
          <p:spPr bwMode="auto">
            <a:xfrm>
              <a:off x="1248" y="1579"/>
              <a:ext cx="291" cy="328"/>
            </a:xfrm>
            <a:custGeom>
              <a:avLst/>
              <a:gdLst/>
              <a:ahLst/>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path>
              </a:pathLst>
            </a:custGeom>
            <a:noFill/>
            <a:ln w="28575" cap="flat" cmpd="sng">
              <a:solidFill>
                <a:srgbClr val="00FFFF">
                  <a:alpha val="100000"/>
                </a:srgbClr>
              </a:solidFill>
              <a:prstDash val="solid"/>
              <a:round/>
              <a:tailEnd type="stealth" w="sm" len="lg"/>
            </a:ln>
          </p:spPr>
        </p:sp>
        <p:sp>
          <p:nvSpPr>
            <p:cNvPr id="1049255" name="直接连接符 1049254"/>
            <p:cNvSpPr/>
            <p:nvPr/>
          </p:nvSpPr>
          <p:spPr>
            <a:xfrm>
              <a:off x="1838" y="2388"/>
              <a:ext cx="503" cy="0"/>
            </a:xfrm>
            <a:prstGeom prst="line">
              <a:avLst/>
            </a:prstGeom>
            <a:noFill/>
            <a:ln w="12700" cap="flat" cmpd="sng">
              <a:solidFill>
                <a:schemeClr val="dk1">
                  <a:alpha val="100000"/>
                </a:schemeClr>
              </a:solidFill>
              <a:prstDash val="solid"/>
              <a:round/>
              <a:tailEnd type="stealth" w="sm" len="lg"/>
            </a:ln>
          </p:spPr>
        </p:sp>
        <p:sp>
          <p:nvSpPr>
            <p:cNvPr id="1049256" name="直接连接符 1049255"/>
            <p:cNvSpPr/>
            <p:nvPr/>
          </p:nvSpPr>
          <p:spPr>
            <a:xfrm flipV="1">
              <a:off x="431" y="1447"/>
              <a:ext cx="0" cy="948"/>
            </a:xfrm>
            <a:prstGeom prst="line">
              <a:avLst/>
            </a:prstGeom>
            <a:noFill/>
            <a:ln w="12700" cap="flat" cmpd="sng">
              <a:solidFill>
                <a:schemeClr val="dk1">
                  <a:alpha val="100000"/>
                </a:schemeClr>
              </a:solidFill>
              <a:prstDash val="solid"/>
              <a:round/>
              <a:tailEnd type="stealth" w="sm" len="lg"/>
            </a:ln>
          </p:spPr>
        </p:sp>
        <p:sp>
          <p:nvSpPr>
            <p:cNvPr id="1049257" name="直接连接符 1049256"/>
            <p:cNvSpPr/>
            <p:nvPr/>
          </p:nvSpPr>
          <p:spPr>
            <a:xfrm>
              <a:off x="1211" y="2220"/>
              <a:ext cx="606" cy="0"/>
            </a:xfrm>
            <a:prstGeom prst="line">
              <a:avLst/>
            </a:prstGeom>
            <a:noFill/>
            <a:ln w="12700" cap="flat" cmpd="sng">
              <a:solidFill>
                <a:schemeClr val="dk1">
                  <a:alpha val="100000"/>
                </a:schemeClr>
              </a:solidFill>
              <a:prstDash val="solid"/>
              <a:round/>
              <a:headEnd type="stealth" w="sm" len="lg"/>
              <a:tailEnd type="stealth" w="sm" len="lg"/>
            </a:ln>
          </p:spPr>
        </p:sp>
        <p:sp>
          <p:nvSpPr>
            <p:cNvPr id="1049258" name="TextBox 1049257"/>
            <p:cNvSpPr txBox="1"/>
            <p:nvPr/>
          </p:nvSpPr>
          <p:spPr>
            <a:xfrm>
              <a:off x="410" y="2359"/>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A</a:t>
              </a:r>
            </a:p>
          </p:txBody>
        </p:sp>
        <p:sp>
          <p:nvSpPr>
            <p:cNvPr id="1049259" name="TextBox 1049258"/>
            <p:cNvSpPr txBox="1"/>
            <p:nvPr/>
          </p:nvSpPr>
          <p:spPr>
            <a:xfrm>
              <a:off x="1811" y="2374"/>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B</a:t>
              </a:r>
            </a:p>
          </p:txBody>
        </p:sp>
        <p:sp>
          <p:nvSpPr>
            <p:cNvPr id="1049260" name="TextBox 1049259"/>
            <p:cNvSpPr txBox="1"/>
            <p:nvPr/>
          </p:nvSpPr>
          <p:spPr>
            <a:xfrm>
              <a:off x="2198" y="2337"/>
              <a:ext cx="18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x</a:t>
              </a:r>
            </a:p>
          </p:txBody>
        </p:sp>
        <p:sp>
          <p:nvSpPr>
            <p:cNvPr id="1049261" name="TextBox 1049260"/>
            <p:cNvSpPr txBox="1"/>
            <p:nvPr/>
          </p:nvSpPr>
          <p:spPr>
            <a:xfrm>
              <a:off x="420" y="1391"/>
              <a:ext cx="18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y</a:t>
              </a:r>
            </a:p>
          </p:txBody>
        </p:sp>
        <p:sp>
          <p:nvSpPr>
            <p:cNvPr id="1049262" name="TextBox 1049261"/>
            <p:cNvSpPr txBox="1"/>
            <p:nvPr/>
          </p:nvSpPr>
          <p:spPr>
            <a:xfrm>
              <a:off x="559" y="3199"/>
              <a:ext cx="188"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00FFFF"/>
                  </a:solidFill>
                  <a:effectLst>
                    <a:outerShdw blurRad="38100" dist="38100" dir="2700000" algn="tl">
                      <a:srgbClr val="C0C0C0"/>
                    </a:outerShdw>
                  </a:effectLst>
                  <a:latin typeface="Times New Roman" pitchFamily="18" charset="0"/>
                  <a:ea typeface="宋体" pitchFamily="2" charset="-122"/>
                </a:rPr>
                <a:t>a</a:t>
              </a:r>
            </a:p>
          </p:txBody>
        </p:sp>
        <p:sp>
          <p:nvSpPr>
            <p:cNvPr id="1049263" name="TextBox 1049262"/>
            <p:cNvSpPr txBox="1"/>
            <p:nvPr/>
          </p:nvSpPr>
          <p:spPr>
            <a:xfrm>
              <a:off x="639" y="2577"/>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l</a:t>
              </a:r>
              <a:r>
                <a:rPr lang="en-US" altLang="zh-CN" sz="1800" b="0" baseline="-25000">
                  <a:effectLst>
                    <a:outerShdw blurRad="38100" dist="38100" dir="2700000" algn="tl">
                      <a:srgbClr val="C0C0C0"/>
                    </a:outerShdw>
                  </a:effectLst>
                  <a:latin typeface="Times New Roman" pitchFamily="18" charset="0"/>
                  <a:ea typeface="宋体" pitchFamily="2" charset="-122"/>
                </a:rPr>
                <a:t>1</a:t>
              </a:r>
            </a:p>
          </p:txBody>
        </p:sp>
        <p:sp>
          <p:nvSpPr>
            <p:cNvPr id="1049264" name="TextBox 1049263"/>
            <p:cNvSpPr txBox="1"/>
            <p:nvPr/>
          </p:nvSpPr>
          <p:spPr>
            <a:xfrm>
              <a:off x="1289" y="2578"/>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l</a:t>
              </a:r>
              <a:r>
                <a:rPr lang="en-US" altLang="zh-CN" sz="1800" b="0" baseline="-25000">
                  <a:effectLst>
                    <a:outerShdw blurRad="38100" dist="38100" dir="2700000" algn="tl">
                      <a:srgbClr val="C0C0C0"/>
                    </a:outerShdw>
                  </a:effectLst>
                  <a:latin typeface="Times New Roman" pitchFamily="18" charset="0"/>
                  <a:ea typeface="宋体" pitchFamily="2" charset="-122"/>
                </a:rPr>
                <a:t>2</a:t>
              </a:r>
            </a:p>
          </p:txBody>
        </p:sp>
        <p:sp>
          <p:nvSpPr>
            <p:cNvPr id="1049265" name="TextBox 1049264"/>
            <p:cNvSpPr txBox="1"/>
            <p:nvPr/>
          </p:nvSpPr>
          <p:spPr>
            <a:xfrm>
              <a:off x="1514" y="1993"/>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l</a:t>
              </a:r>
              <a:r>
                <a:rPr lang="en-US" altLang="zh-CN" sz="1800" b="0" baseline="-25000">
                  <a:effectLst>
                    <a:outerShdw blurRad="38100" dist="38100" dir="2700000" algn="tl">
                      <a:srgbClr val="C0C0C0"/>
                    </a:outerShdw>
                  </a:effectLst>
                  <a:latin typeface="Times New Roman" pitchFamily="18" charset="0"/>
                  <a:ea typeface="宋体" pitchFamily="2" charset="-122"/>
                </a:rPr>
                <a:t>3</a:t>
              </a:r>
            </a:p>
          </p:txBody>
        </p:sp>
        <p:sp>
          <p:nvSpPr>
            <p:cNvPr id="1049266" name="TextBox 1049265"/>
            <p:cNvSpPr txBox="1"/>
            <p:nvPr/>
          </p:nvSpPr>
          <p:spPr>
            <a:xfrm>
              <a:off x="905" y="3423"/>
              <a:ext cx="292"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rgbClr val="FF0000"/>
                  </a:solidFill>
                  <a:effectLst>
                    <a:outerShdw blurRad="38100" dist="38100" dir="2700000" algn="tl">
                      <a:srgbClr val="C0C0C0"/>
                    </a:outerShdw>
                  </a:effectLst>
                  <a:latin typeface="Times New Roman" pitchFamily="18" charset="0"/>
                  <a:ea typeface="宋体" pitchFamily="2" charset="-122"/>
                </a:rPr>
                <a:t>m</a:t>
              </a:r>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g</a:t>
              </a:r>
            </a:p>
          </p:txBody>
        </p:sp>
        <p:sp>
          <p:nvSpPr>
            <p:cNvPr id="1049267" name="TextBox 1049266"/>
            <p:cNvSpPr txBox="1"/>
            <p:nvPr/>
          </p:nvSpPr>
          <p:spPr>
            <a:xfrm>
              <a:off x="1213" y="2405"/>
              <a:ext cx="281"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W</a:t>
              </a:r>
            </a:p>
          </p:txBody>
        </p:sp>
        <p:sp>
          <p:nvSpPr>
            <p:cNvPr id="1049268" name="TextBox 1049267"/>
            <p:cNvSpPr txBox="1"/>
            <p:nvPr/>
          </p:nvSpPr>
          <p:spPr>
            <a:xfrm>
              <a:off x="1442" y="1487"/>
              <a:ext cx="26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00FFFF"/>
                  </a:solidFill>
                  <a:effectLst>
                    <a:outerShdw blurRad="38100" dist="38100" dir="2700000" algn="tl">
                      <a:srgbClr val="C0C0C0"/>
                    </a:outerShdw>
                  </a:effectLst>
                  <a:latin typeface="Times New Roman" pitchFamily="18" charset="0"/>
                  <a:ea typeface="宋体" pitchFamily="2" charset="-122"/>
                </a:rPr>
                <a:t>α</a:t>
              </a:r>
            </a:p>
          </p:txBody>
        </p:sp>
      </p:grpSp>
      <p:sp>
        <p:nvSpPr>
          <p:cNvPr id="1049269" name="TextBox 1049268"/>
          <p:cNvSpPr txBox="1"/>
          <p:nvPr/>
        </p:nvSpPr>
        <p:spPr>
          <a:xfrm>
            <a:off x="685800" y="990600"/>
            <a:ext cx="1830387" cy="531812"/>
          </a:xfrm>
          <a:prstGeom prst="rect">
            <a:avLst/>
          </a:prstGeom>
          <a:solidFill>
            <a:srgbClr val="CC0066"/>
          </a:solidFill>
          <a:ln w="12700" cap="flat" cmpd="sng">
            <a:solidFill>
              <a:schemeClr val="dk1">
                <a:alpha val="100000"/>
              </a:schemeClr>
            </a:solidFill>
            <a:prstDash val="solid"/>
            <a:round/>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i="1">
                <a:effectLst>
                  <a:outerShdw blurRad="38100" dist="38100" dir="2700000" algn="tl">
                    <a:srgbClr val="C0C0C0"/>
                  </a:outerShdw>
                </a:effectLst>
                <a:latin typeface="Times New Roman" pitchFamily="18" charset="0"/>
                <a:ea typeface="宋体" pitchFamily="2" charset="-122"/>
              </a:rPr>
              <a:t>例  题 </a:t>
            </a:r>
            <a:r>
              <a:rPr lang="en-US" altLang="zh-CN" sz="2800" i="1">
                <a:effectLst>
                  <a:outerShdw blurRad="38100" dist="38100" dir="2700000" algn="tl">
                    <a:srgbClr val="C0C0C0"/>
                  </a:outerShdw>
                </a:effectLst>
                <a:latin typeface="Times New Roman" pitchFamily="18" charset="0"/>
                <a:ea typeface="宋体" pitchFamily="2" charset="-122"/>
              </a:rPr>
              <a:t>14-5</a:t>
            </a:r>
          </a:p>
        </p:txBody>
      </p:sp>
      <p:sp>
        <p:nvSpPr>
          <p:cNvPr id="1049270" name="矩形 1049269"/>
          <p:cNvSpPr/>
          <p:nvPr/>
        </p:nvSpPr>
        <p:spPr>
          <a:xfrm>
            <a:off x="685800" y="457200"/>
            <a:ext cx="4652962" cy="5191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800">
                <a:latin typeface="楷体_GB2312" pitchFamily="49" charset="-122"/>
              </a:rPr>
              <a:t>§14.3 </a:t>
            </a:r>
            <a:r>
              <a:rPr lang="zh-CN" altLang="en-US" sz="2800">
                <a:latin typeface="楷体_GB2312" pitchFamily="49" charset="-122"/>
              </a:rPr>
              <a:t>刚体</a:t>
            </a:r>
            <a:r>
              <a:rPr lang="zh-CN" altLang="zh-CN" sz="2800"/>
              <a:t>惯性力系的简化</a:t>
            </a: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9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 name="组合 178"/>
          <p:cNvGrpSpPr/>
          <p:nvPr/>
        </p:nvGrpSpPr>
        <p:grpSpPr>
          <a:xfrm>
            <a:off x="715962" y="2238375"/>
            <a:ext cx="3151187" cy="3538537"/>
            <a:chOff x="451" y="1410"/>
            <a:chExt cx="1985" cy="2229"/>
          </a:xfrm>
        </p:grpSpPr>
        <p:sp>
          <p:nvSpPr>
            <p:cNvPr id="1049271" name="椭圆 1049270"/>
            <p:cNvSpPr/>
            <p:nvPr/>
          </p:nvSpPr>
          <p:spPr>
            <a:xfrm>
              <a:off x="978" y="1656"/>
              <a:ext cx="547" cy="532"/>
            </a:xfrm>
            <a:prstGeom prst="ellipse">
              <a:avLst/>
            </a:prstGeom>
            <a:gradFill rotWithShape="0">
              <a:gsLst>
                <a:gs pos="0">
                  <a:srgbClr val="666666">
                    <a:alpha val="100000"/>
                  </a:srgbClr>
                </a:gs>
                <a:gs pos="50000">
                  <a:srgbClr val="DDDDDD">
                    <a:alpha val="100000"/>
                  </a:srgbClr>
                </a:gs>
                <a:gs pos="100000">
                  <a:srgbClr val="666666">
                    <a:alpha val="100000"/>
                  </a:srgbClr>
                </a:gs>
              </a:gsLst>
              <a:lin ang="18900000" scaled="1"/>
            </a:gradFill>
            <a:ln w="28575" cap="flat" cmpd="sng">
              <a:solidFill>
                <a:schemeClr val="lt2">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9272" name="椭圆 1049271"/>
            <p:cNvSpPr/>
            <p:nvPr/>
          </p:nvSpPr>
          <p:spPr>
            <a:xfrm>
              <a:off x="1189" y="1866"/>
              <a:ext cx="123" cy="140"/>
            </a:xfrm>
            <a:prstGeom prst="ellipse">
              <a:avLst/>
            </a:prstGeom>
            <a:solidFill>
              <a:srgbClr val="00CC99"/>
            </a:solidFill>
            <a:ln w="28575" cap="flat" cmpd="sng">
              <a:solidFill>
                <a:srgbClr val="66FFFF">
                  <a:alpha val="100000"/>
                </a:srgb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9273" name="矩形 1049272"/>
            <p:cNvSpPr/>
            <p:nvPr/>
          </p:nvSpPr>
          <p:spPr>
            <a:xfrm>
              <a:off x="584" y="2341"/>
              <a:ext cx="1356" cy="56"/>
            </a:xfrm>
            <a:prstGeom prst="rect">
              <a:avLst/>
            </a:prstGeom>
            <a:solidFill>
              <a:srgbClr val="666633"/>
            </a:solidFill>
            <a:ln w="28575" cap="flat" cmpd="sng">
              <a:solidFill>
                <a:srgbClr val="66FFFF">
                  <a:alpha val="100000"/>
                </a:srgb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ctr" eaLnBrk="1" latinLnBrk="1" hangingPunct="1"/>
              <a:endParaRPr lang="zh-CN" altLang="zh-CN" b="0">
                <a:latin typeface="Times New Roman" pitchFamily="18" charset="0"/>
                <a:ea typeface="宋体" pitchFamily="2" charset="-122"/>
              </a:endParaRPr>
            </a:p>
          </p:txBody>
        </p:sp>
        <p:sp>
          <p:nvSpPr>
            <p:cNvPr id="1049274" name="矩形 1049273"/>
            <p:cNvSpPr/>
            <p:nvPr/>
          </p:nvSpPr>
          <p:spPr>
            <a:xfrm>
              <a:off x="948" y="2290"/>
              <a:ext cx="598" cy="49"/>
            </a:xfrm>
            <a:prstGeom prst="rect">
              <a:avLst/>
            </a:prstGeom>
            <a:gradFill rotWithShape="0">
              <a:gsLst>
                <a:gs pos="0">
                  <a:srgbClr val="2F2F18">
                    <a:alpha val="100000"/>
                  </a:srgbClr>
                </a:gs>
                <a:gs pos="50000">
                  <a:srgbClr val="666633">
                    <a:alpha val="100000"/>
                  </a:srgbClr>
                </a:gs>
                <a:gs pos="100000">
                  <a:srgbClr val="2F2F18">
                    <a:alpha val="100000"/>
                  </a:srgbClr>
                </a:gs>
              </a:gsLst>
              <a:lin ang="18900000" scaled="1"/>
            </a:gradFill>
            <a:ln w="28575" cap="flat" cmpd="sng">
              <a:solidFill>
                <a:srgbClr val="66FFFF">
                  <a:alpha val="100000"/>
                </a:srgb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9275" name="任意多边形 1049274"/>
            <p:cNvSpPr/>
            <p:nvPr/>
          </p:nvSpPr>
          <p:spPr bwMode="auto">
            <a:xfrm flipV="1">
              <a:off x="1042" y="1940"/>
              <a:ext cx="416" cy="343"/>
            </a:xfrm>
            <a:custGeom>
              <a:avLst/>
              <a:gdLst>
                <a:gd name="l" fmla="*/ 5348 w 21600"/>
                <a:gd name="t" fmla="*/ 5353 h 21600"/>
                <a:gd name="r" fmla="*/ 16252 w 21600"/>
                <a:gd name="b" fmla="*/ 16247 h 21600"/>
              </a:gdLst>
              <a:ahLst/>
              <a:cxnLst/>
              <a:rect l="l" t="t" r="r" b="b"/>
              <a:pathLst>
                <a:path w="21600" h="21600">
                  <a:moveTo>
                    <a:pt x="0" y="0"/>
                  </a:moveTo>
                  <a:lnTo>
                    <a:pt x="7141" y="21600"/>
                  </a:lnTo>
                  <a:lnTo>
                    <a:pt x="14459" y="21600"/>
                  </a:lnTo>
                  <a:lnTo>
                    <a:pt x="21600" y="0"/>
                  </a:lnTo>
                  <a:lnTo>
                    <a:pt x="0" y="0"/>
                  </a:lnTo>
                </a:path>
              </a:pathLst>
            </a:custGeom>
            <a:gradFill rotWithShape="0">
              <a:gsLst>
                <a:gs pos="0">
                  <a:srgbClr val="005E47">
                    <a:alpha val="100000"/>
                  </a:srgbClr>
                </a:gs>
                <a:gs pos="50000">
                  <a:srgbClr val="00CC99">
                    <a:alpha val="100000"/>
                  </a:srgbClr>
                </a:gs>
                <a:gs pos="100000">
                  <a:srgbClr val="005E47">
                    <a:alpha val="100000"/>
                  </a:srgbClr>
                </a:gs>
              </a:gsLst>
              <a:lin ang="0" scaled="1"/>
            </a:gradFill>
            <a:ln w="28575" cap="flat" cmpd="sng">
              <a:solidFill>
                <a:srgbClr val="66FFFF">
                  <a:alpha val="100000"/>
                </a:srgbClr>
              </a:solidFill>
              <a:prstDash val="solid"/>
              <a:miter/>
            </a:ln>
          </p:spPr>
        </p:sp>
        <p:sp>
          <p:nvSpPr>
            <p:cNvPr id="1049276" name="椭圆 1049275"/>
            <p:cNvSpPr/>
            <p:nvPr/>
          </p:nvSpPr>
          <p:spPr>
            <a:xfrm>
              <a:off x="1225" y="1913"/>
              <a:ext cx="56" cy="56"/>
            </a:xfrm>
            <a:prstGeom prst="ellipse">
              <a:avLst/>
            </a:prstGeom>
            <a:solidFill>
              <a:srgbClr val="666633"/>
            </a:solidFill>
            <a:ln w="28575" cap="flat" cmpd="sng">
              <a:solidFill>
                <a:srgbClr val="66FFFF">
                  <a:alpha val="100000"/>
                </a:srgb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grpSp>
          <p:nvGrpSpPr>
            <p:cNvPr id="180" name="组合 179"/>
            <p:cNvGrpSpPr/>
            <p:nvPr/>
          </p:nvGrpSpPr>
          <p:grpSpPr>
            <a:xfrm>
              <a:off x="451" y="2402"/>
              <a:ext cx="1640" cy="85"/>
              <a:chOff x="618" y="2518"/>
              <a:chExt cx="1640" cy="85"/>
            </a:xfrm>
          </p:grpSpPr>
          <p:grpSp>
            <p:nvGrpSpPr>
              <p:cNvPr id="181" name="组合 180"/>
              <p:cNvGrpSpPr/>
              <p:nvPr/>
            </p:nvGrpSpPr>
            <p:grpSpPr>
              <a:xfrm rot="16200000" flipH="1">
                <a:off x="750" y="2392"/>
                <a:ext cx="77" cy="341"/>
                <a:chOff x="1442" y="2800"/>
                <a:chExt cx="77" cy="341"/>
              </a:xfrm>
            </p:grpSpPr>
            <p:sp>
              <p:nvSpPr>
                <p:cNvPr id="1049277" name="直接连接符 1049276"/>
                <p:cNvSpPr/>
                <p:nvPr/>
              </p:nvSpPr>
              <p:spPr>
                <a:xfrm rot="5428063" flipH="1" flipV="1">
                  <a:off x="1463" y="2782"/>
                  <a:ext cx="38" cy="74"/>
                </a:xfrm>
                <a:prstGeom prst="line">
                  <a:avLst/>
                </a:prstGeom>
                <a:noFill/>
                <a:ln w="12700" cap="sq" cmpd="sng">
                  <a:solidFill>
                    <a:schemeClr val="dk1">
                      <a:alpha val="100000"/>
                    </a:schemeClr>
                  </a:solidFill>
                  <a:prstDash val="solid"/>
                  <a:round/>
                </a:ln>
              </p:spPr>
            </p:sp>
            <p:sp>
              <p:nvSpPr>
                <p:cNvPr id="1049278" name="直接连接符 1049277"/>
                <p:cNvSpPr/>
                <p:nvPr/>
              </p:nvSpPr>
              <p:spPr>
                <a:xfrm rot="5428063" flipH="1" flipV="1">
                  <a:off x="1462" y="2823"/>
                  <a:ext cx="38" cy="74"/>
                </a:xfrm>
                <a:prstGeom prst="line">
                  <a:avLst/>
                </a:prstGeom>
                <a:noFill/>
                <a:ln w="12700" cap="sq" cmpd="sng">
                  <a:solidFill>
                    <a:schemeClr val="dk1">
                      <a:alpha val="100000"/>
                    </a:schemeClr>
                  </a:solidFill>
                  <a:prstDash val="solid"/>
                  <a:round/>
                </a:ln>
              </p:spPr>
            </p:sp>
            <p:sp>
              <p:nvSpPr>
                <p:cNvPr id="1049279" name="直接连接符 1049278"/>
                <p:cNvSpPr/>
                <p:nvPr/>
              </p:nvSpPr>
              <p:spPr>
                <a:xfrm rot="5428063" flipH="1" flipV="1">
                  <a:off x="1462" y="2864"/>
                  <a:ext cx="39" cy="74"/>
                </a:xfrm>
                <a:prstGeom prst="line">
                  <a:avLst/>
                </a:prstGeom>
                <a:noFill/>
                <a:ln w="12700" cap="sq" cmpd="sng">
                  <a:solidFill>
                    <a:schemeClr val="dk1">
                      <a:alpha val="100000"/>
                    </a:schemeClr>
                  </a:solidFill>
                  <a:prstDash val="solid"/>
                  <a:round/>
                </a:ln>
              </p:spPr>
            </p:sp>
            <p:sp>
              <p:nvSpPr>
                <p:cNvPr id="1049280" name="直接连接符 1049279"/>
                <p:cNvSpPr/>
                <p:nvPr/>
              </p:nvSpPr>
              <p:spPr>
                <a:xfrm rot="5428063" flipH="1" flipV="1">
                  <a:off x="1462" y="2905"/>
                  <a:ext cx="38" cy="74"/>
                </a:xfrm>
                <a:prstGeom prst="line">
                  <a:avLst/>
                </a:prstGeom>
                <a:noFill/>
                <a:ln w="12700" cap="sq" cmpd="sng">
                  <a:solidFill>
                    <a:schemeClr val="dk1">
                      <a:alpha val="100000"/>
                    </a:schemeClr>
                  </a:solidFill>
                  <a:prstDash val="solid"/>
                  <a:round/>
                </a:ln>
              </p:spPr>
            </p:sp>
            <p:sp>
              <p:nvSpPr>
                <p:cNvPr id="1049281" name="直接连接符 1049280"/>
                <p:cNvSpPr/>
                <p:nvPr/>
              </p:nvSpPr>
              <p:spPr>
                <a:xfrm rot="5428063" flipH="1" flipV="1">
                  <a:off x="1461" y="2945"/>
                  <a:ext cx="39" cy="74"/>
                </a:xfrm>
                <a:prstGeom prst="line">
                  <a:avLst/>
                </a:prstGeom>
                <a:noFill/>
                <a:ln w="12700" cap="sq" cmpd="sng">
                  <a:solidFill>
                    <a:schemeClr val="dk1">
                      <a:alpha val="100000"/>
                    </a:schemeClr>
                  </a:solidFill>
                  <a:prstDash val="solid"/>
                  <a:round/>
                </a:ln>
              </p:spPr>
            </p:sp>
            <p:sp>
              <p:nvSpPr>
                <p:cNvPr id="1049282" name="直接连接符 1049281"/>
                <p:cNvSpPr/>
                <p:nvPr/>
              </p:nvSpPr>
              <p:spPr>
                <a:xfrm rot="5428063" flipH="1" flipV="1">
                  <a:off x="1461" y="2986"/>
                  <a:ext cx="38" cy="74"/>
                </a:xfrm>
                <a:prstGeom prst="line">
                  <a:avLst/>
                </a:prstGeom>
                <a:noFill/>
                <a:ln w="12700" cap="sq" cmpd="sng">
                  <a:solidFill>
                    <a:schemeClr val="dk1">
                      <a:alpha val="100000"/>
                    </a:schemeClr>
                  </a:solidFill>
                  <a:prstDash val="solid"/>
                  <a:round/>
                </a:ln>
              </p:spPr>
            </p:sp>
            <p:sp>
              <p:nvSpPr>
                <p:cNvPr id="1049283" name="直接连接符 1049282"/>
                <p:cNvSpPr/>
                <p:nvPr/>
              </p:nvSpPr>
              <p:spPr>
                <a:xfrm rot="5428063" flipH="1" flipV="1">
                  <a:off x="1461" y="3028"/>
                  <a:ext cx="38" cy="74"/>
                </a:xfrm>
                <a:prstGeom prst="line">
                  <a:avLst/>
                </a:prstGeom>
                <a:noFill/>
                <a:ln w="12700" cap="sq" cmpd="sng">
                  <a:solidFill>
                    <a:schemeClr val="dk1">
                      <a:alpha val="100000"/>
                    </a:schemeClr>
                  </a:solidFill>
                  <a:prstDash val="solid"/>
                  <a:round/>
                </a:ln>
              </p:spPr>
            </p:sp>
            <p:sp>
              <p:nvSpPr>
                <p:cNvPr id="1049284" name="直接连接符 1049283"/>
                <p:cNvSpPr/>
                <p:nvPr/>
              </p:nvSpPr>
              <p:spPr>
                <a:xfrm rot="5428063" flipH="1" flipV="1">
                  <a:off x="1460" y="3068"/>
                  <a:ext cx="39" cy="74"/>
                </a:xfrm>
                <a:prstGeom prst="line">
                  <a:avLst/>
                </a:prstGeom>
                <a:noFill/>
                <a:ln w="12700" cap="sq" cmpd="sng">
                  <a:solidFill>
                    <a:schemeClr val="dk1">
                      <a:alpha val="100000"/>
                    </a:schemeClr>
                  </a:solidFill>
                  <a:prstDash val="solid"/>
                  <a:round/>
                </a:ln>
              </p:spPr>
            </p:sp>
            <p:sp>
              <p:nvSpPr>
                <p:cNvPr id="1049285" name="直接连接符 1049284"/>
                <p:cNvSpPr/>
                <p:nvPr/>
              </p:nvSpPr>
              <p:spPr>
                <a:xfrm rot="5428062" flipV="1">
                  <a:off x="1297" y="2993"/>
                  <a:ext cx="295" cy="0"/>
                </a:xfrm>
                <a:prstGeom prst="line">
                  <a:avLst/>
                </a:prstGeom>
                <a:noFill/>
                <a:ln w="28575" cap="flat" cmpd="sng">
                  <a:solidFill>
                    <a:schemeClr val="dk1">
                      <a:alpha val="100000"/>
                    </a:schemeClr>
                  </a:solidFill>
                  <a:prstDash val="solid"/>
                  <a:round/>
                </a:ln>
              </p:spPr>
            </p:sp>
          </p:grpSp>
          <p:grpSp>
            <p:nvGrpSpPr>
              <p:cNvPr id="182" name="组合 181"/>
              <p:cNvGrpSpPr/>
              <p:nvPr/>
            </p:nvGrpSpPr>
            <p:grpSpPr>
              <a:xfrm rot="16200000" flipH="1">
                <a:off x="2049" y="2386"/>
                <a:ext cx="77" cy="341"/>
                <a:chOff x="1442" y="2800"/>
                <a:chExt cx="77" cy="341"/>
              </a:xfrm>
            </p:grpSpPr>
            <p:sp>
              <p:nvSpPr>
                <p:cNvPr id="1049286" name="直接连接符 1049285"/>
                <p:cNvSpPr/>
                <p:nvPr/>
              </p:nvSpPr>
              <p:spPr>
                <a:xfrm rot="5428063" flipH="1" flipV="1">
                  <a:off x="1463" y="2782"/>
                  <a:ext cx="38" cy="74"/>
                </a:xfrm>
                <a:prstGeom prst="line">
                  <a:avLst/>
                </a:prstGeom>
                <a:noFill/>
                <a:ln w="12700" cap="sq" cmpd="sng">
                  <a:solidFill>
                    <a:schemeClr val="dk1">
                      <a:alpha val="100000"/>
                    </a:schemeClr>
                  </a:solidFill>
                  <a:prstDash val="solid"/>
                  <a:round/>
                </a:ln>
              </p:spPr>
            </p:sp>
            <p:sp>
              <p:nvSpPr>
                <p:cNvPr id="1049287" name="直接连接符 1049286"/>
                <p:cNvSpPr/>
                <p:nvPr/>
              </p:nvSpPr>
              <p:spPr>
                <a:xfrm rot="5428063" flipH="1" flipV="1">
                  <a:off x="1462" y="2823"/>
                  <a:ext cx="38" cy="74"/>
                </a:xfrm>
                <a:prstGeom prst="line">
                  <a:avLst/>
                </a:prstGeom>
                <a:noFill/>
                <a:ln w="12700" cap="sq" cmpd="sng">
                  <a:solidFill>
                    <a:schemeClr val="dk1">
                      <a:alpha val="100000"/>
                    </a:schemeClr>
                  </a:solidFill>
                  <a:prstDash val="solid"/>
                  <a:round/>
                </a:ln>
              </p:spPr>
            </p:sp>
            <p:sp>
              <p:nvSpPr>
                <p:cNvPr id="1049288" name="直接连接符 1049287"/>
                <p:cNvSpPr/>
                <p:nvPr/>
              </p:nvSpPr>
              <p:spPr>
                <a:xfrm rot="5428063" flipH="1" flipV="1">
                  <a:off x="1462" y="2864"/>
                  <a:ext cx="39" cy="74"/>
                </a:xfrm>
                <a:prstGeom prst="line">
                  <a:avLst/>
                </a:prstGeom>
                <a:noFill/>
                <a:ln w="12700" cap="sq" cmpd="sng">
                  <a:solidFill>
                    <a:schemeClr val="dk1">
                      <a:alpha val="100000"/>
                    </a:schemeClr>
                  </a:solidFill>
                  <a:prstDash val="solid"/>
                  <a:round/>
                </a:ln>
              </p:spPr>
            </p:sp>
            <p:sp>
              <p:nvSpPr>
                <p:cNvPr id="1049289" name="直接连接符 1049288"/>
                <p:cNvSpPr/>
                <p:nvPr/>
              </p:nvSpPr>
              <p:spPr>
                <a:xfrm rot="5428063" flipH="1" flipV="1">
                  <a:off x="1462" y="2905"/>
                  <a:ext cx="38" cy="74"/>
                </a:xfrm>
                <a:prstGeom prst="line">
                  <a:avLst/>
                </a:prstGeom>
                <a:noFill/>
                <a:ln w="12700" cap="sq" cmpd="sng">
                  <a:solidFill>
                    <a:schemeClr val="dk1">
                      <a:alpha val="100000"/>
                    </a:schemeClr>
                  </a:solidFill>
                  <a:prstDash val="solid"/>
                  <a:round/>
                </a:ln>
              </p:spPr>
            </p:sp>
            <p:sp>
              <p:nvSpPr>
                <p:cNvPr id="1049290" name="直接连接符 1049289"/>
                <p:cNvSpPr/>
                <p:nvPr/>
              </p:nvSpPr>
              <p:spPr>
                <a:xfrm rot="5428063" flipH="1" flipV="1">
                  <a:off x="1461" y="2945"/>
                  <a:ext cx="39" cy="74"/>
                </a:xfrm>
                <a:prstGeom prst="line">
                  <a:avLst/>
                </a:prstGeom>
                <a:noFill/>
                <a:ln w="12700" cap="sq" cmpd="sng">
                  <a:solidFill>
                    <a:schemeClr val="dk1">
                      <a:alpha val="100000"/>
                    </a:schemeClr>
                  </a:solidFill>
                  <a:prstDash val="solid"/>
                  <a:round/>
                </a:ln>
              </p:spPr>
            </p:sp>
            <p:sp>
              <p:nvSpPr>
                <p:cNvPr id="1049291" name="直接连接符 1049290"/>
                <p:cNvSpPr/>
                <p:nvPr/>
              </p:nvSpPr>
              <p:spPr>
                <a:xfrm rot="5428063" flipH="1" flipV="1">
                  <a:off x="1461" y="2986"/>
                  <a:ext cx="38" cy="74"/>
                </a:xfrm>
                <a:prstGeom prst="line">
                  <a:avLst/>
                </a:prstGeom>
                <a:noFill/>
                <a:ln w="12700" cap="sq" cmpd="sng">
                  <a:solidFill>
                    <a:schemeClr val="dk1">
                      <a:alpha val="100000"/>
                    </a:schemeClr>
                  </a:solidFill>
                  <a:prstDash val="solid"/>
                  <a:round/>
                </a:ln>
              </p:spPr>
            </p:sp>
            <p:sp>
              <p:nvSpPr>
                <p:cNvPr id="1049292" name="直接连接符 1049291"/>
                <p:cNvSpPr/>
                <p:nvPr/>
              </p:nvSpPr>
              <p:spPr>
                <a:xfrm rot="5428063" flipH="1" flipV="1">
                  <a:off x="1461" y="3028"/>
                  <a:ext cx="38" cy="74"/>
                </a:xfrm>
                <a:prstGeom prst="line">
                  <a:avLst/>
                </a:prstGeom>
                <a:noFill/>
                <a:ln w="12700" cap="sq" cmpd="sng">
                  <a:solidFill>
                    <a:schemeClr val="dk1">
                      <a:alpha val="100000"/>
                    </a:schemeClr>
                  </a:solidFill>
                  <a:prstDash val="solid"/>
                  <a:round/>
                </a:ln>
              </p:spPr>
            </p:sp>
            <p:sp>
              <p:nvSpPr>
                <p:cNvPr id="1049293" name="直接连接符 1049292"/>
                <p:cNvSpPr/>
                <p:nvPr/>
              </p:nvSpPr>
              <p:spPr>
                <a:xfrm rot="5428063" flipH="1" flipV="1">
                  <a:off x="1460" y="3068"/>
                  <a:ext cx="39" cy="74"/>
                </a:xfrm>
                <a:prstGeom prst="line">
                  <a:avLst/>
                </a:prstGeom>
                <a:noFill/>
                <a:ln w="12700" cap="sq" cmpd="sng">
                  <a:solidFill>
                    <a:schemeClr val="dk1">
                      <a:alpha val="100000"/>
                    </a:schemeClr>
                  </a:solidFill>
                  <a:prstDash val="solid"/>
                  <a:round/>
                </a:ln>
              </p:spPr>
            </p:sp>
            <p:sp>
              <p:nvSpPr>
                <p:cNvPr id="1049294" name="直接连接符 1049293"/>
                <p:cNvSpPr/>
                <p:nvPr/>
              </p:nvSpPr>
              <p:spPr>
                <a:xfrm rot="5428062" flipV="1">
                  <a:off x="1297" y="2993"/>
                  <a:ext cx="295" cy="0"/>
                </a:xfrm>
                <a:prstGeom prst="line">
                  <a:avLst/>
                </a:prstGeom>
                <a:noFill/>
                <a:ln w="28575" cap="flat" cmpd="sng">
                  <a:solidFill>
                    <a:schemeClr val="dk1">
                      <a:alpha val="100000"/>
                    </a:schemeClr>
                  </a:solidFill>
                  <a:prstDash val="solid"/>
                  <a:round/>
                </a:ln>
              </p:spPr>
            </p:sp>
          </p:grpSp>
          <p:sp>
            <p:nvSpPr>
              <p:cNvPr id="1049295" name="直接连接符 1049294"/>
              <p:cNvSpPr/>
              <p:nvPr/>
            </p:nvSpPr>
            <p:spPr>
              <a:xfrm>
                <a:off x="948" y="2530"/>
                <a:ext cx="0" cy="66"/>
              </a:xfrm>
              <a:prstGeom prst="line">
                <a:avLst/>
              </a:prstGeom>
              <a:noFill/>
              <a:ln w="28575" cap="flat" cmpd="sng">
                <a:solidFill>
                  <a:schemeClr val="dk1">
                    <a:alpha val="100000"/>
                  </a:schemeClr>
                </a:solidFill>
                <a:prstDash val="solid"/>
                <a:round/>
              </a:ln>
            </p:spPr>
          </p:sp>
          <p:sp>
            <p:nvSpPr>
              <p:cNvPr id="1049296" name="直接连接符 1049295"/>
              <p:cNvSpPr/>
              <p:nvPr/>
            </p:nvSpPr>
            <p:spPr>
              <a:xfrm flipH="1">
                <a:off x="1918" y="2522"/>
                <a:ext cx="0" cy="81"/>
              </a:xfrm>
              <a:prstGeom prst="line">
                <a:avLst/>
              </a:prstGeom>
              <a:noFill/>
              <a:ln w="28575" cap="flat" cmpd="sng">
                <a:solidFill>
                  <a:schemeClr val="dk1">
                    <a:alpha val="100000"/>
                  </a:schemeClr>
                </a:solidFill>
                <a:prstDash val="solid"/>
                <a:round/>
              </a:ln>
            </p:spPr>
          </p:sp>
          <p:sp>
            <p:nvSpPr>
              <p:cNvPr id="1049297" name="直接连接符 1049296"/>
              <p:cNvSpPr/>
              <p:nvPr/>
            </p:nvSpPr>
            <p:spPr>
              <a:xfrm>
                <a:off x="1910" y="2522"/>
                <a:ext cx="73" cy="0"/>
              </a:xfrm>
              <a:prstGeom prst="line">
                <a:avLst/>
              </a:prstGeom>
              <a:noFill/>
              <a:ln w="28575" cap="flat" cmpd="sng">
                <a:solidFill>
                  <a:schemeClr val="dk1">
                    <a:alpha val="100000"/>
                  </a:schemeClr>
                </a:solidFill>
                <a:prstDash val="solid"/>
                <a:round/>
              </a:ln>
            </p:spPr>
          </p:sp>
        </p:grpSp>
        <p:sp>
          <p:nvSpPr>
            <p:cNvPr id="1049298" name="直接连接符 1049297"/>
            <p:cNvSpPr/>
            <p:nvPr/>
          </p:nvSpPr>
          <p:spPr>
            <a:xfrm>
              <a:off x="635" y="2363"/>
              <a:ext cx="0" cy="511"/>
            </a:xfrm>
            <a:prstGeom prst="line">
              <a:avLst/>
            </a:prstGeom>
            <a:noFill/>
            <a:ln w="12700" cap="flat" cmpd="sng">
              <a:solidFill>
                <a:schemeClr val="dk1">
                  <a:alpha val="100000"/>
                </a:schemeClr>
              </a:solidFill>
              <a:prstDash val="solid"/>
              <a:round/>
            </a:ln>
          </p:spPr>
        </p:sp>
        <p:sp>
          <p:nvSpPr>
            <p:cNvPr id="1049299" name="直接连接符 1049298"/>
            <p:cNvSpPr/>
            <p:nvPr/>
          </p:nvSpPr>
          <p:spPr>
            <a:xfrm>
              <a:off x="1875" y="2370"/>
              <a:ext cx="0" cy="496"/>
            </a:xfrm>
            <a:prstGeom prst="line">
              <a:avLst/>
            </a:prstGeom>
            <a:noFill/>
            <a:ln w="12700" cap="flat" cmpd="sng">
              <a:solidFill>
                <a:schemeClr val="dk1">
                  <a:alpha val="100000"/>
                </a:schemeClr>
              </a:solidFill>
              <a:prstDash val="solid"/>
              <a:round/>
            </a:ln>
          </p:spPr>
        </p:sp>
        <p:sp>
          <p:nvSpPr>
            <p:cNvPr id="1049300" name="直接连接符 1049299"/>
            <p:cNvSpPr/>
            <p:nvPr/>
          </p:nvSpPr>
          <p:spPr>
            <a:xfrm flipH="1">
              <a:off x="978" y="1918"/>
              <a:ext cx="1" cy="1265"/>
            </a:xfrm>
            <a:prstGeom prst="line">
              <a:avLst/>
            </a:prstGeom>
            <a:noFill/>
            <a:ln w="28575" cap="flat" cmpd="sng">
              <a:solidFill>
                <a:schemeClr val="lt2">
                  <a:alpha val="100000"/>
                </a:schemeClr>
              </a:solidFill>
              <a:prstDash val="solid"/>
              <a:round/>
            </a:ln>
          </p:spPr>
        </p:sp>
        <p:sp>
          <p:nvSpPr>
            <p:cNvPr id="1049301" name="矩形 1049300"/>
            <p:cNvSpPr/>
            <p:nvPr/>
          </p:nvSpPr>
          <p:spPr>
            <a:xfrm>
              <a:off x="860" y="3174"/>
              <a:ext cx="224" cy="263"/>
            </a:xfrm>
            <a:prstGeom prst="rect">
              <a:avLst/>
            </a:prstGeom>
            <a:gradFill rotWithShape="0">
              <a:gsLst>
                <a:gs pos="0">
                  <a:srgbClr val="666666">
                    <a:alpha val="100000"/>
                  </a:srgbClr>
                </a:gs>
                <a:gs pos="50000">
                  <a:srgbClr val="DDDDDD">
                    <a:alpha val="100000"/>
                  </a:srgbClr>
                </a:gs>
                <a:gs pos="100000">
                  <a:srgbClr val="666666">
                    <a:alpha val="100000"/>
                  </a:srgbClr>
                </a:gs>
              </a:gsLst>
              <a:lin ang="0" scaled="1"/>
            </a:gradFill>
            <a:ln w="12700"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9302" name="直接连接符 1049301"/>
            <p:cNvSpPr/>
            <p:nvPr/>
          </p:nvSpPr>
          <p:spPr>
            <a:xfrm>
              <a:off x="635" y="2815"/>
              <a:ext cx="343" cy="0"/>
            </a:xfrm>
            <a:prstGeom prst="line">
              <a:avLst/>
            </a:prstGeom>
            <a:noFill/>
            <a:ln w="12700" cap="flat" cmpd="sng">
              <a:solidFill>
                <a:schemeClr val="dk1">
                  <a:alpha val="100000"/>
                </a:schemeClr>
              </a:solidFill>
              <a:prstDash val="solid"/>
              <a:round/>
              <a:headEnd type="stealth" w="sm" len="lg"/>
              <a:tailEnd type="stealth" w="sm" len="lg"/>
            </a:ln>
          </p:spPr>
        </p:sp>
        <p:sp>
          <p:nvSpPr>
            <p:cNvPr id="1049303" name="直接连接符 1049302"/>
            <p:cNvSpPr/>
            <p:nvPr/>
          </p:nvSpPr>
          <p:spPr>
            <a:xfrm>
              <a:off x="978" y="2815"/>
              <a:ext cx="897" cy="0"/>
            </a:xfrm>
            <a:prstGeom prst="line">
              <a:avLst/>
            </a:prstGeom>
            <a:noFill/>
            <a:ln w="12700" cap="flat" cmpd="sng">
              <a:solidFill>
                <a:schemeClr val="dk1">
                  <a:alpha val="100000"/>
                </a:schemeClr>
              </a:solidFill>
              <a:prstDash val="solid"/>
              <a:round/>
              <a:headEnd type="stealth" w="sm" len="lg"/>
              <a:tailEnd type="stealth" w="sm" len="lg"/>
            </a:ln>
          </p:spPr>
        </p:sp>
        <p:sp>
          <p:nvSpPr>
            <p:cNvPr id="1049304" name="直接连接符 1049303"/>
            <p:cNvSpPr/>
            <p:nvPr/>
          </p:nvSpPr>
          <p:spPr>
            <a:xfrm>
              <a:off x="1269" y="2108"/>
              <a:ext cx="0" cy="547"/>
            </a:xfrm>
            <a:prstGeom prst="line">
              <a:avLst/>
            </a:prstGeom>
            <a:noFill/>
            <a:ln w="28575" cap="flat" cmpd="sng">
              <a:solidFill>
                <a:srgbClr val="FF0000">
                  <a:alpha val="100000"/>
                </a:srgbClr>
              </a:solidFill>
              <a:prstDash val="solid"/>
              <a:round/>
              <a:tailEnd type="stealth" w="sm" len="lg"/>
            </a:ln>
          </p:spPr>
        </p:sp>
        <p:sp>
          <p:nvSpPr>
            <p:cNvPr id="1049305" name="直接连接符 1049304"/>
            <p:cNvSpPr/>
            <p:nvPr/>
          </p:nvSpPr>
          <p:spPr>
            <a:xfrm>
              <a:off x="970" y="3355"/>
              <a:ext cx="0" cy="269"/>
            </a:xfrm>
            <a:prstGeom prst="line">
              <a:avLst/>
            </a:prstGeom>
            <a:noFill/>
            <a:ln w="28575" cap="flat" cmpd="sng">
              <a:solidFill>
                <a:srgbClr val="FF0000">
                  <a:alpha val="100000"/>
                </a:srgbClr>
              </a:solidFill>
              <a:prstDash val="solid"/>
              <a:round/>
              <a:tailEnd type="stealth" w="sm" len="lg"/>
            </a:ln>
          </p:spPr>
        </p:sp>
        <p:sp>
          <p:nvSpPr>
            <p:cNvPr id="1049306" name="直接连接符 1049305"/>
            <p:cNvSpPr/>
            <p:nvPr/>
          </p:nvSpPr>
          <p:spPr>
            <a:xfrm flipV="1">
              <a:off x="810" y="3187"/>
              <a:ext cx="0" cy="262"/>
            </a:xfrm>
            <a:prstGeom prst="line">
              <a:avLst/>
            </a:prstGeom>
            <a:noFill/>
            <a:ln w="28575" cap="flat" cmpd="sng">
              <a:solidFill>
                <a:srgbClr val="FF00FF"/>
              </a:solidFill>
              <a:prstDash val="solid"/>
              <a:round/>
              <a:tailEnd type="stealth" w="sm" len="lg"/>
            </a:ln>
          </p:spPr>
        </p:sp>
        <p:sp>
          <p:nvSpPr>
            <p:cNvPr id="1049307" name="任意多边形 1049306"/>
            <p:cNvSpPr/>
            <p:nvPr/>
          </p:nvSpPr>
          <p:spPr bwMode="auto">
            <a:xfrm>
              <a:off x="1306" y="1598"/>
              <a:ext cx="291" cy="328"/>
            </a:xfrm>
            <a:custGeom>
              <a:avLst/>
              <a:gdLst/>
              <a:ahLst/>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path>
              </a:pathLst>
            </a:custGeom>
            <a:noFill/>
            <a:ln w="28575" cap="flat" cmpd="sng">
              <a:solidFill>
                <a:srgbClr val="FF00FF"/>
              </a:solidFill>
              <a:prstDash val="solid"/>
              <a:round/>
              <a:tailEnd type="stealth" w="sm" len="lg"/>
            </a:ln>
          </p:spPr>
        </p:sp>
        <p:sp>
          <p:nvSpPr>
            <p:cNvPr id="1049308" name="直接连接符 1049307"/>
            <p:cNvSpPr/>
            <p:nvPr/>
          </p:nvSpPr>
          <p:spPr>
            <a:xfrm>
              <a:off x="1896" y="2407"/>
              <a:ext cx="503" cy="0"/>
            </a:xfrm>
            <a:prstGeom prst="line">
              <a:avLst/>
            </a:prstGeom>
            <a:noFill/>
            <a:ln w="12700" cap="flat" cmpd="sng">
              <a:solidFill>
                <a:schemeClr val="dk1">
                  <a:alpha val="100000"/>
                </a:schemeClr>
              </a:solidFill>
              <a:prstDash val="solid"/>
              <a:round/>
              <a:tailEnd type="stealth" w="sm" len="lg"/>
            </a:ln>
          </p:spPr>
        </p:sp>
        <p:sp>
          <p:nvSpPr>
            <p:cNvPr id="1049309" name="直接连接符 1049308"/>
            <p:cNvSpPr/>
            <p:nvPr/>
          </p:nvSpPr>
          <p:spPr>
            <a:xfrm flipV="1">
              <a:off x="489" y="1466"/>
              <a:ext cx="0" cy="948"/>
            </a:xfrm>
            <a:prstGeom prst="line">
              <a:avLst/>
            </a:prstGeom>
            <a:noFill/>
            <a:ln w="12700" cap="flat" cmpd="sng">
              <a:solidFill>
                <a:schemeClr val="dk1">
                  <a:alpha val="100000"/>
                </a:schemeClr>
              </a:solidFill>
              <a:prstDash val="solid"/>
              <a:round/>
              <a:tailEnd type="stealth" w="sm" len="lg"/>
            </a:ln>
          </p:spPr>
        </p:sp>
        <p:sp>
          <p:nvSpPr>
            <p:cNvPr id="1049310" name="直接连接符 1049309"/>
            <p:cNvSpPr/>
            <p:nvPr/>
          </p:nvSpPr>
          <p:spPr>
            <a:xfrm>
              <a:off x="1269" y="2239"/>
              <a:ext cx="606" cy="0"/>
            </a:xfrm>
            <a:prstGeom prst="line">
              <a:avLst/>
            </a:prstGeom>
            <a:noFill/>
            <a:ln w="12700" cap="flat" cmpd="sng">
              <a:solidFill>
                <a:schemeClr val="dk1">
                  <a:alpha val="100000"/>
                </a:schemeClr>
              </a:solidFill>
              <a:prstDash val="solid"/>
              <a:round/>
              <a:headEnd type="stealth" w="sm" len="lg"/>
              <a:tailEnd type="stealth" w="sm" len="lg"/>
            </a:ln>
          </p:spPr>
        </p:sp>
        <p:sp>
          <p:nvSpPr>
            <p:cNvPr id="1049311" name="TextBox 1049310"/>
            <p:cNvSpPr txBox="1"/>
            <p:nvPr/>
          </p:nvSpPr>
          <p:spPr>
            <a:xfrm>
              <a:off x="468" y="2378"/>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A</a:t>
              </a:r>
            </a:p>
          </p:txBody>
        </p:sp>
        <p:sp>
          <p:nvSpPr>
            <p:cNvPr id="1049312" name="TextBox 1049311"/>
            <p:cNvSpPr txBox="1"/>
            <p:nvPr/>
          </p:nvSpPr>
          <p:spPr>
            <a:xfrm>
              <a:off x="1869" y="2393"/>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B</a:t>
              </a:r>
            </a:p>
          </p:txBody>
        </p:sp>
        <p:sp>
          <p:nvSpPr>
            <p:cNvPr id="1049313" name="TextBox 1049312"/>
            <p:cNvSpPr txBox="1"/>
            <p:nvPr/>
          </p:nvSpPr>
          <p:spPr>
            <a:xfrm>
              <a:off x="2256" y="2356"/>
              <a:ext cx="18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x</a:t>
              </a:r>
            </a:p>
          </p:txBody>
        </p:sp>
        <p:sp>
          <p:nvSpPr>
            <p:cNvPr id="1049314" name="TextBox 1049313"/>
            <p:cNvSpPr txBox="1"/>
            <p:nvPr/>
          </p:nvSpPr>
          <p:spPr>
            <a:xfrm>
              <a:off x="478" y="1410"/>
              <a:ext cx="18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y</a:t>
              </a:r>
            </a:p>
          </p:txBody>
        </p:sp>
        <p:sp>
          <p:nvSpPr>
            <p:cNvPr id="1049315" name="TextBox 1049314"/>
            <p:cNvSpPr txBox="1"/>
            <p:nvPr/>
          </p:nvSpPr>
          <p:spPr>
            <a:xfrm>
              <a:off x="617" y="3218"/>
              <a:ext cx="189" cy="233"/>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dirty="0" smtClean="0">
                  <a:solidFill>
                    <a:srgbClr val="FF00FF"/>
                  </a:solidFill>
                  <a:effectLst>
                    <a:outerShdw blurRad="38100" dist="38100" dir="2700000" algn="tl">
                      <a:srgbClr val="C0C0C0"/>
                    </a:outerShdw>
                  </a:effectLst>
                  <a:latin typeface="Times New Roman" pitchFamily="18" charset="0"/>
                  <a:ea typeface="宋体" pitchFamily="2" charset="-122"/>
                </a:rPr>
                <a:t>a</a:t>
              </a:r>
              <a:endParaRPr lang="en-US" altLang="zh-CN" sz="1800" i="1" dirty="0">
                <a:solidFill>
                  <a:srgbClr val="FF00FF"/>
                </a:solidFill>
                <a:effectLst>
                  <a:outerShdw blurRad="38100" dist="38100" dir="2700000" algn="tl">
                    <a:srgbClr val="C0C0C0"/>
                  </a:outerShdw>
                </a:effectLst>
                <a:latin typeface="Times New Roman" pitchFamily="18" charset="0"/>
                <a:ea typeface="宋体" pitchFamily="2" charset="-122"/>
              </a:endParaRPr>
            </a:p>
          </p:txBody>
        </p:sp>
        <p:sp>
          <p:nvSpPr>
            <p:cNvPr id="1049316" name="TextBox 1049315"/>
            <p:cNvSpPr txBox="1"/>
            <p:nvPr/>
          </p:nvSpPr>
          <p:spPr>
            <a:xfrm>
              <a:off x="697" y="2578"/>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l</a:t>
              </a:r>
              <a:r>
                <a:rPr lang="en-US" altLang="zh-CN" sz="1800" b="0" baseline="-25000">
                  <a:effectLst>
                    <a:outerShdw blurRad="38100" dist="38100" dir="2700000" algn="tl">
                      <a:srgbClr val="C0C0C0"/>
                    </a:outerShdw>
                  </a:effectLst>
                  <a:latin typeface="Times New Roman" pitchFamily="18" charset="0"/>
                  <a:ea typeface="宋体" pitchFamily="2" charset="-122"/>
                </a:rPr>
                <a:t>1</a:t>
              </a:r>
            </a:p>
          </p:txBody>
        </p:sp>
        <p:sp>
          <p:nvSpPr>
            <p:cNvPr id="1049317" name="TextBox 1049316"/>
            <p:cNvSpPr txBox="1"/>
            <p:nvPr/>
          </p:nvSpPr>
          <p:spPr>
            <a:xfrm>
              <a:off x="1356" y="2579"/>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l</a:t>
              </a:r>
              <a:r>
                <a:rPr lang="en-US" altLang="zh-CN" sz="1800" b="0" baseline="-25000">
                  <a:effectLst>
                    <a:outerShdw blurRad="38100" dist="38100" dir="2700000" algn="tl">
                      <a:srgbClr val="C0C0C0"/>
                    </a:outerShdw>
                  </a:effectLst>
                  <a:latin typeface="Times New Roman" pitchFamily="18" charset="0"/>
                  <a:ea typeface="宋体" pitchFamily="2" charset="-122"/>
                </a:rPr>
                <a:t>2</a:t>
              </a:r>
            </a:p>
          </p:txBody>
        </p:sp>
        <p:sp>
          <p:nvSpPr>
            <p:cNvPr id="1049318" name="TextBox 1049317"/>
            <p:cNvSpPr txBox="1"/>
            <p:nvPr/>
          </p:nvSpPr>
          <p:spPr>
            <a:xfrm>
              <a:off x="1572" y="2012"/>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l</a:t>
              </a:r>
              <a:r>
                <a:rPr lang="en-US" altLang="zh-CN" sz="1800" b="0" baseline="-25000">
                  <a:effectLst>
                    <a:outerShdw blurRad="38100" dist="38100" dir="2700000" algn="tl">
                      <a:srgbClr val="C0C0C0"/>
                    </a:outerShdw>
                  </a:effectLst>
                  <a:latin typeface="Times New Roman" pitchFamily="18" charset="0"/>
                  <a:ea typeface="宋体" pitchFamily="2" charset="-122"/>
                </a:rPr>
                <a:t>3</a:t>
              </a:r>
            </a:p>
          </p:txBody>
        </p:sp>
        <p:sp>
          <p:nvSpPr>
            <p:cNvPr id="1049319" name="TextBox 1049318"/>
            <p:cNvSpPr txBox="1"/>
            <p:nvPr/>
          </p:nvSpPr>
          <p:spPr>
            <a:xfrm>
              <a:off x="1271" y="2424"/>
              <a:ext cx="281"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W</a:t>
              </a:r>
            </a:p>
          </p:txBody>
        </p:sp>
        <p:sp>
          <p:nvSpPr>
            <p:cNvPr id="1049320" name="TextBox 1049319"/>
            <p:cNvSpPr txBox="1"/>
            <p:nvPr/>
          </p:nvSpPr>
          <p:spPr>
            <a:xfrm>
              <a:off x="1500" y="1506"/>
              <a:ext cx="197" cy="233"/>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l-GR" altLang="zh-CN" sz="1800" i="1" dirty="0" smtClean="0">
                  <a:solidFill>
                    <a:srgbClr val="FF00FF"/>
                  </a:solidFill>
                  <a:effectLst>
                    <a:outerShdw blurRad="38100" dist="38100" dir="2700000" algn="tl">
                      <a:srgbClr val="C0C0C0"/>
                    </a:outerShdw>
                  </a:effectLst>
                  <a:latin typeface="Times New Roman" pitchFamily="18" charset="0"/>
                  <a:ea typeface="宋体" pitchFamily="2" charset="-122"/>
                </a:rPr>
                <a:t>α</a:t>
              </a:r>
              <a:endParaRPr lang="en-US" altLang="zh-CN" sz="1800" i="1" dirty="0">
                <a:solidFill>
                  <a:srgbClr val="FF00FF"/>
                </a:solidFill>
                <a:effectLst>
                  <a:outerShdw blurRad="38100" dist="38100" dir="2700000" algn="tl">
                    <a:srgbClr val="C0C0C0"/>
                  </a:outerShdw>
                </a:effectLst>
                <a:latin typeface="Times New Roman" pitchFamily="18" charset="0"/>
                <a:ea typeface="宋体" pitchFamily="2" charset="-122"/>
              </a:endParaRPr>
            </a:p>
          </p:txBody>
        </p:sp>
        <p:sp>
          <p:nvSpPr>
            <p:cNvPr id="1049321" name="TextBox 1049320"/>
            <p:cNvSpPr txBox="1"/>
            <p:nvPr/>
          </p:nvSpPr>
          <p:spPr>
            <a:xfrm>
              <a:off x="1008" y="3408"/>
              <a:ext cx="292"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rgbClr val="FF0000"/>
                  </a:solidFill>
                  <a:effectLst>
                    <a:outerShdw blurRad="38100" dist="38100" dir="2700000" algn="tl">
                      <a:srgbClr val="C0C0C0"/>
                    </a:outerShdw>
                  </a:effectLst>
                  <a:latin typeface="Times New Roman" pitchFamily="18" charset="0"/>
                  <a:ea typeface="宋体" pitchFamily="2" charset="-122"/>
                </a:rPr>
                <a:t>m</a:t>
              </a:r>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g</a:t>
              </a:r>
            </a:p>
          </p:txBody>
        </p:sp>
      </p:grpSp>
      <p:sp>
        <p:nvSpPr>
          <p:cNvPr id="1049322" name="矩形 1049321"/>
          <p:cNvSpPr/>
          <p:nvPr/>
        </p:nvSpPr>
        <p:spPr>
          <a:xfrm>
            <a:off x="3597275" y="1490662"/>
            <a:ext cx="5257800" cy="140811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just" eaLnBrk="1" latinLnBrk="1" hangingPunct="1">
              <a:lnSpc>
                <a:spcPct val="135000"/>
              </a:lnSpc>
            </a:pPr>
            <a:r>
              <a:rPr lang="zh-CN" altLang="en-US">
                <a:solidFill>
                  <a:schemeClr val="lt2"/>
                </a:solidFill>
                <a:effectLst>
                  <a:outerShdw blurRad="38100" dist="38100" dir="2700000" algn="tl">
                    <a:srgbClr val="C0C0C0"/>
                  </a:outerShdw>
                </a:effectLst>
                <a:ea typeface="宋体" pitchFamily="2" charset="-122"/>
              </a:rPr>
              <a:t>解：</a:t>
            </a:r>
            <a:r>
              <a:rPr lang="zh-CN" altLang="en-US" sz="2000">
                <a:effectLst>
                  <a:outerShdw blurRad="38100" dist="38100" dir="2700000" algn="tl">
                    <a:srgbClr val="C0C0C0"/>
                  </a:outerShdw>
                </a:effectLst>
                <a:latin typeface="Times New Roman" pitchFamily="18" charset="0"/>
                <a:ea typeface="宋体" pitchFamily="2" charset="-122"/>
              </a:rPr>
              <a:t>取梁和绞车、重物组成质点系。作用于质点系的外力有重力</a:t>
            </a:r>
            <a:r>
              <a:rPr lang="en-US" altLang="zh-CN" sz="2000" b="0" i="1">
                <a:effectLst>
                  <a:outerShdw blurRad="38100" dist="38100" dir="2700000" algn="tl">
                    <a:srgbClr val="C0C0C0"/>
                  </a:outerShdw>
                </a:effectLst>
                <a:latin typeface="Times New Roman" pitchFamily="18" charset="0"/>
                <a:ea typeface="宋体" pitchFamily="2" charset="-122"/>
              </a:rPr>
              <a:t>m</a:t>
            </a:r>
            <a:r>
              <a:rPr lang="en-US" altLang="zh-CN" sz="2000" i="1">
                <a:effectLst>
                  <a:outerShdw blurRad="38100" dist="38100" dir="2700000" algn="tl">
                    <a:srgbClr val="C0C0C0"/>
                  </a:outerShdw>
                </a:effectLst>
                <a:latin typeface="Times New Roman" pitchFamily="18" charset="0"/>
                <a:ea typeface="宋体" pitchFamily="2" charset="-122"/>
              </a:rPr>
              <a:t>g</a:t>
            </a:r>
            <a:r>
              <a:rPr lang="zh-CN" altLang="en-US" sz="2000">
                <a:effectLst>
                  <a:outerShdw blurRad="38100" dist="38100" dir="2700000" algn="tl">
                    <a:srgbClr val="C0C0C0"/>
                  </a:outerShdw>
                </a:effectLst>
                <a:latin typeface="Times New Roman" pitchFamily="18" charset="0"/>
                <a:ea typeface="宋体" pitchFamily="2" charset="-122"/>
              </a:rPr>
              <a:t>，绞车与梁一起的重力</a:t>
            </a:r>
            <a:r>
              <a:rPr lang="en-US" altLang="zh-CN" sz="2000" i="1">
                <a:effectLst>
                  <a:outerShdw blurRad="38100" dist="38100" dir="2700000" algn="tl">
                    <a:srgbClr val="C0C0C0"/>
                  </a:outerShdw>
                </a:effectLst>
                <a:latin typeface="Times New Roman" pitchFamily="18" charset="0"/>
                <a:ea typeface="宋体" pitchFamily="2" charset="-122"/>
              </a:rPr>
              <a:t>W</a:t>
            </a:r>
            <a:r>
              <a:rPr lang="zh-CN" altLang="en-US" sz="2000">
                <a:effectLst>
                  <a:outerShdw blurRad="38100" dist="38100" dir="2700000" algn="tl">
                    <a:srgbClr val="C0C0C0"/>
                  </a:outerShdw>
                </a:effectLst>
                <a:latin typeface="Times New Roman" pitchFamily="18" charset="0"/>
                <a:ea typeface="宋体" pitchFamily="2" charset="-122"/>
              </a:rPr>
              <a:t>，约束力</a:t>
            </a:r>
            <a:r>
              <a:rPr lang="en-US" altLang="zh-CN" sz="2000" i="1">
                <a:effectLst>
                  <a:outerShdw blurRad="38100" dist="38100" dir="2700000" algn="tl">
                    <a:srgbClr val="C0C0C0"/>
                  </a:outerShdw>
                </a:effectLst>
                <a:latin typeface="Times New Roman" pitchFamily="18" charset="0"/>
                <a:ea typeface="宋体" pitchFamily="2" charset="-122"/>
              </a:rPr>
              <a:t>F</a:t>
            </a:r>
            <a:r>
              <a:rPr lang="en-US" altLang="zh-CN" sz="2000" b="0" i="1" baseline="-25000">
                <a:effectLst>
                  <a:outerShdw blurRad="38100" dist="38100" dir="2700000" algn="tl">
                    <a:srgbClr val="C0C0C0"/>
                  </a:outerShdw>
                </a:effectLst>
                <a:latin typeface="Times New Roman" pitchFamily="18" charset="0"/>
                <a:ea typeface="宋体" pitchFamily="2" charset="-122"/>
              </a:rPr>
              <a:t>A</a:t>
            </a:r>
            <a:r>
              <a:rPr lang="zh-CN" altLang="en-US" sz="2000">
                <a:effectLst>
                  <a:outerShdw blurRad="38100" dist="38100" dir="2700000" algn="tl">
                    <a:srgbClr val="C0C0C0"/>
                  </a:outerShdw>
                </a:effectLst>
                <a:latin typeface="Times New Roman" pitchFamily="18" charset="0"/>
                <a:ea typeface="宋体" pitchFamily="2" charset="-122"/>
              </a:rPr>
              <a:t>和</a:t>
            </a:r>
            <a:r>
              <a:rPr lang="en-US" altLang="zh-CN" sz="2000" i="1">
                <a:effectLst>
                  <a:outerShdw blurRad="38100" dist="38100" dir="2700000" algn="tl">
                    <a:srgbClr val="C0C0C0"/>
                  </a:outerShdw>
                </a:effectLst>
                <a:latin typeface="Times New Roman" pitchFamily="18" charset="0"/>
                <a:ea typeface="宋体" pitchFamily="2" charset="-122"/>
              </a:rPr>
              <a:t>F</a:t>
            </a:r>
            <a:r>
              <a:rPr lang="en-US" altLang="zh-CN" sz="2000" b="0" i="1" baseline="-25000">
                <a:effectLst>
                  <a:outerShdw blurRad="38100" dist="38100" dir="2700000" algn="tl">
                    <a:srgbClr val="C0C0C0"/>
                  </a:outerShdw>
                </a:effectLst>
                <a:latin typeface="Times New Roman" pitchFamily="18" charset="0"/>
                <a:ea typeface="宋体" pitchFamily="2" charset="-122"/>
              </a:rPr>
              <a:t>B</a:t>
            </a:r>
            <a:r>
              <a:rPr lang="zh-CN" altLang="en-US" sz="2000">
                <a:effectLst>
                  <a:outerShdw blurRad="38100" dist="38100" dir="2700000" algn="tl">
                    <a:srgbClr val="C0C0C0"/>
                  </a:outerShdw>
                </a:effectLst>
                <a:latin typeface="Times New Roman" pitchFamily="18" charset="0"/>
                <a:ea typeface="宋体" pitchFamily="2" charset="-122"/>
              </a:rPr>
              <a:t>。</a:t>
            </a:r>
          </a:p>
        </p:txBody>
      </p:sp>
      <p:sp>
        <p:nvSpPr>
          <p:cNvPr id="1049323" name="矩形 1049322"/>
          <p:cNvSpPr/>
          <p:nvPr/>
        </p:nvSpPr>
        <p:spPr>
          <a:xfrm>
            <a:off x="3621087" y="5910262"/>
            <a:ext cx="5295900" cy="396875"/>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000">
                <a:effectLst>
                  <a:outerShdw blurRad="38100" dist="38100" dir="2700000" algn="tl">
                    <a:srgbClr val="C0C0C0"/>
                  </a:outerShdw>
                </a:effectLst>
                <a:latin typeface="Times New Roman" pitchFamily="18" charset="0"/>
                <a:ea typeface="宋体" pitchFamily="2" charset="-122"/>
              </a:rPr>
              <a:t>方向如图所示，其余不动的部分没有惯性力。</a:t>
            </a:r>
          </a:p>
        </p:txBody>
      </p:sp>
      <p:sp>
        <p:nvSpPr>
          <p:cNvPr id="1049324" name="直接连接符 1049323"/>
          <p:cNvSpPr/>
          <p:nvPr/>
        </p:nvSpPr>
        <p:spPr>
          <a:xfrm flipV="1">
            <a:off x="2971800" y="3048000"/>
            <a:ext cx="0" cy="647700"/>
          </a:xfrm>
          <a:prstGeom prst="line">
            <a:avLst/>
          </a:prstGeom>
          <a:noFill/>
          <a:ln w="28575" cap="flat" cmpd="sng">
            <a:solidFill>
              <a:srgbClr val="FF0000">
                <a:alpha val="100000"/>
              </a:srgbClr>
            </a:solidFill>
            <a:prstDash val="solid"/>
            <a:round/>
            <a:tailEnd type="stealth" w="sm" len="lg"/>
          </a:ln>
        </p:spPr>
      </p:sp>
      <p:grpSp>
        <p:nvGrpSpPr>
          <p:cNvPr id="183" name="组合 182"/>
          <p:cNvGrpSpPr/>
          <p:nvPr/>
        </p:nvGrpSpPr>
        <p:grpSpPr>
          <a:xfrm>
            <a:off x="1524000" y="5776912"/>
            <a:ext cx="550862" cy="985837"/>
            <a:chOff x="641" y="3318"/>
            <a:chExt cx="347" cy="621"/>
          </a:xfrm>
        </p:grpSpPr>
        <p:sp>
          <p:nvSpPr>
            <p:cNvPr id="1049325" name="直接连接符 1049324"/>
            <p:cNvSpPr/>
            <p:nvPr/>
          </p:nvSpPr>
          <p:spPr>
            <a:xfrm>
              <a:off x="651" y="3318"/>
              <a:ext cx="0" cy="546"/>
            </a:xfrm>
            <a:prstGeom prst="line">
              <a:avLst/>
            </a:prstGeom>
            <a:noFill/>
            <a:ln w="34925" cap="flat" cmpd="sng">
              <a:solidFill>
                <a:srgbClr val="0000FF"/>
              </a:solidFill>
              <a:prstDash val="solid"/>
              <a:round/>
              <a:tailEnd type="stealth" w="sm" len="lg"/>
            </a:ln>
          </p:spPr>
        </p:sp>
        <p:sp>
          <p:nvSpPr>
            <p:cNvPr id="1049326" name="TextBox 1049325"/>
            <p:cNvSpPr txBox="1"/>
            <p:nvPr/>
          </p:nvSpPr>
          <p:spPr>
            <a:xfrm>
              <a:off x="641" y="3708"/>
              <a:ext cx="347"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dirty="0">
                  <a:solidFill>
                    <a:srgbClr val="0000FF"/>
                  </a:solidFill>
                  <a:effectLst>
                    <a:outerShdw blurRad="38100" dist="38100" dir="2700000" algn="tl">
                      <a:srgbClr val="C0C0C0"/>
                    </a:outerShdw>
                  </a:effectLst>
                  <a:latin typeface="Times New Roman" pitchFamily="18" charset="0"/>
                  <a:ea typeface="宋体" pitchFamily="2" charset="-122"/>
                </a:rPr>
                <a:t>F </a:t>
              </a:r>
              <a:r>
                <a:rPr lang="en-US" altLang="zh-CN" sz="1800" b="0" i="1" baseline="30000" dirty="0">
                  <a:solidFill>
                    <a:srgbClr val="0000FF"/>
                  </a:solidFill>
                  <a:effectLst>
                    <a:outerShdw blurRad="38100" dist="38100" dir="2700000" algn="tl">
                      <a:srgbClr val="C0C0C0"/>
                    </a:outerShdw>
                  </a:effectLst>
                  <a:latin typeface="Times New Roman" pitchFamily="18" charset="0"/>
                  <a:ea typeface="宋体" pitchFamily="2" charset="-122"/>
                </a:rPr>
                <a:t>*</a:t>
              </a:r>
            </a:p>
          </p:txBody>
        </p:sp>
      </p:grpSp>
      <p:sp>
        <p:nvSpPr>
          <p:cNvPr id="1049327" name="TextBox 1049326"/>
          <p:cNvSpPr txBox="1"/>
          <p:nvPr/>
        </p:nvSpPr>
        <p:spPr>
          <a:xfrm>
            <a:off x="990600" y="3200400"/>
            <a:ext cx="446087" cy="36671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1800" b="0" i="1" baseline="-25000">
                <a:solidFill>
                  <a:srgbClr val="FF0000"/>
                </a:solidFill>
                <a:effectLst>
                  <a:outerShdw blurRad="38100" dist="38100" dir="2700000" algn="tl">
                    <a:srgbClr val="C0C0C0"/>
                  </a:outerShdw>
                </a:effectLst>
                <a:latin typeface="Times New Roman" pitchFamily="18" charset="0"/>
                <a:ea typeface="宋体" pitchFamily="2" charset="-122"/>
              </a:rPr>
              <a:t>A</a:t>
            </a:r>
          </a:p>
        </p:txBody>
      </p:sp>
      <p:sp>
        <p:nvSpPr>
          <p:cNvPr id="1049328" name="TextBox 1049327"/>
          <p:cNvSpPr txBox="1"/>
          <p:nvPr/>
        </p:nvSpPr>
        <p:spPr>
          <a:xfrm>
            <a:off x="2971800" y="3200400"/>
            <a:ext cx="446087" cy="36671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1800" b="0" i="1" baseline="-25000">
                <a:solidFill>
                  <a:srgbClr val="FF0000"/>
                </a:solidFill>
                <a:effectLst>
                  <a:outerShdw blurRad="38100" dist="38100" dir="2700000" algn="tl">
                    <a:srgbClr val="C0C0C0"/>
                  </a:outerShdw>
                </a:effectLst>
                <a:latin typeface="Times New Roman" pitchFamily="18" charset="0"/>
                <a:ea typeface="宋体" pitchFamily="2" charset="-122"/>
              </a:rPr>
              <a:t>B</a:t>
            </a:r>
          </a:p>
        </p:txBody>
      </p:sp>
      <p:grpSp>
        <p:nvGrpSpPr>
          <p:cNvPr id="184" name="组合 183"/>
          <p:cNvGrpSpPr/>
          <p:nvPr/>
        </p:nvGrpSpPr>
        <p:grpSpPr>
          <a:xfrm>
            <a:off x="990600" y="2514600"/>
            <a:ext cx="889000" cy="474662"/>
            <a:chOff x="296" y="1553"/>
            <a:chExt cx="560" cy="299"/>
          </a:xfrm>
        </p:grpSpPr>
        <p:sp>
          <p:nvSpPr>
            <p:cNvPr id="1049329" name="任意多边形 1049328"/>
            <p:cNvSpPr/>
            <p:nvPr/>
          </p:nvSpPr>
          <p:spPr bwMode="auto">
            <a:xfrm flipH="1">
              <a:off x="586" y="1553"/>
              <a:ext cx="270" cy="299"/>
            </a:xfrm>
            <a:custGeom>
              <a:avLst/>
              <a:gdLst/>
              <a:ahLst/>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path>
              </a:pathLst>
            </a:custGeom>
            <a:noFill/>
            <a:ln w="34925" cap="flat" cmpd="sng">
              <a:solidFill>
                <a:srgbClr val="0000FF"/>
              </a:solidFill>
              <a:prstDash val="solid"/>
              <a:round/>
              <a:tailEnd type="stealth" w="sm" len="lg"/>
            </a:ln>
          </p:spPr>
        </p:sp>
        <p:sp>
          <p:nvSpPr>
            <p:cNvPr id="1049330" name="TextBox 1049329"/>
            <p:cNvSpPr txBox="1"/>
            <p:nvPr/>
          </p:nvSpPr>
          <p:spPr>
            <a:xfrm>
              <a:off x="296" y="1582"/>
              <a:ext cx="328"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dirty="0">
                  <a:solidFill>
                    <a:srgbClr val="0000FF"/>
                  </a:solidFill>
                  <a:effectLst>
                    <a:outerShdw blurRad="38100" dist="38100" dir="2700000" algn="tl">
                      <a:srgbClr val="C0C0C0"/>
                    </a:outerShdw>
                  </a:effectLst>
                  <a:latin typeface="Times New Roman" pitchFamily="18" charset="0"/>
                  <a:ea typeface="宋体" pitchFamily="2" charset="-122"/>
                </a:rPr>
                <a:t>M</a:t>
              </a:r>
              <a:r>
                <a:rPr lang="en-US" altLang="zh-CN" sz="1800" b="0" i="1" dirty="0">
                  <a:solidFill>
                    <a:srgbClr val="0000FF"/>
                  </a:solidFill>
                  <a:effectLst>
                    <a:outerShdw blurRad="38100" dist="38100" dir="2700000" algn="tl">
                      <a:srgbClr val="C0C0C0"/>
                    </a:outerShdw>
                  </a:effectLst>
                  <a:latin typeface="Times New Roman" pitchFamily="18" charset="0"/>
                  <a:ea typeface="宋体" pitchFamily="2" charset="-122"/>
                </a:rPr>
                <a:t>*</a:t>
              </a:r>
            </a:p>
          </p:txBody>
        </p:sp>
      </p:grpSp>
      <p:sp>
        <p:nvSpPr>
          <p:cNvPr id="1049331" name="TextBox 1049330"/>
          <p:cNvSpPr txBox="1"/>
          <p:nvPr/>
        </p:nvSpPr>
        <p:spPr>
          <a:xfrm>
            <a:off x="3586162" y="3543300"/>
            <a:ext cx="5372100" cy="132556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just">
              <a:lnSpc>
                <a:spcPct val="135000"/>
              </a:lnSpc>
            </a:pPr>
            <a:r>
              <a:rPr lang="en-US" altLang="zh-CN" sz="2000">
                <a:effectLst>
                  <a:outerShdw blurRad="38100" dist="38100" dir="2700000" algn="tl">
                    <a:srgbClr val="C0C0C0"/>
                  </a:outerShdw>
                </a:effectLst>
                <a:latin typeface="Times New Roman" pitchFamily="18" charset="0"/>
                <a:ea typeface="宋体" pitchFamily="2" charset="-122"/>
              </a:rPr>
              <a:t>         </a:t>
            </a:r>
            <a:r>
              <a:rPr lang="zh-CN" altLang="en-US" sz="2000">
                <a:effectLst>
                  <a:outerShdw blurRad="38100" dist="38100" dir="2700000" algn="tl">
                    <a:srgbClr val="C0C0C0"/>
                  </a:outerShdw>
                </a:effectLst>
                <a:latin typeface="Times New Roman" pitchFamily="18" charset="0"/>
                <a:ea typeface="宋体" pitchFamily="2" charset="-122"/>
              </a:rPr>
              <a:t>重物作平移，其惯性力系的合力通过重心，合力的大小为</a:t>
            </a:r>
            <a:r>
              <a:rPr lang="en-US" altLang="zh-CN" sz="2000" b="0" i="1">
                <a:solidFill>
                  <a:schemeClr val="lt2"/>
                </a:solidFill>
                <a:effectLst>
                  <a:outerShdw blurRad="38100" dist="38100" dir="2700000" algn="tl">
                    <a:srgbClr val="C0C0C0"/>
                  </a:outerShdw>
                </a:effectLst>
                <a:latin typeface="Times New Roman" pitchFamily="18" charset="0"/>
                <a:ea typeface="宋体" pitchFamily="2" charset="-122"/>
              </a:rPr>
              <a:t>F</a:t>
            </a:r>
            <a:r>
              <a:rPr lang="en-US" altLang="zh-CN" sz="2000" b="0" i="1" baseline="30000">
                <a:solidFill>
                  <a:schemeClr val="lt2"/>
                </a:solidFill>
                <a:effectLst>
                  <a:outerShdw blurRad="38100" dist="38100" dir="2700000" algn="tl">
                    <a:srgbClr val="C0C0C0"/>
                  </a:outerShdw>
                </a:effectLst>
                <a:latin typeface="Times New Roman" pitchFamily="18" charset="0"/>
                <a:ea typeface="宋体" pitchFamily="2" charset="-122"/>
              </a:rPr>
              <a:t>* </a:t>
            </a:r>
            <a:r>
              <a:rPr lang="en-US" altLang="zh-CN" sz="2000" b="0">
                <a:solidFill>
                  <a:schemeClr val="lt2"/>
                </a:solidFill>
                <a:effectLst>
                  <a:outerShdw blurRad="38100" dist="38100" dir="2700000" algn="tl">
                    <a:srgbClr val="C0C0C0"/>
                  </a:outerShdw>
                </a:effectLst>
                <a:latin typeface="Times New Roman" pitchFamily="18" charset="0"/>
                <a:ea typeface="宋体" pitchFamily="2" charset="-122"/>
              </a:rPr>
              <a:t>= </a:t>
            </a:r>
            <a:r>
              <a:rPr lang="en-US" altLang="zh-CN" sz="2000" b="0" i="1">
                <a:solidFill>
                  <a:schemeClr val="lt2"/>
                </a:solidFill>
                <a:effectLst>
                  <a:outerShdw blurRad="38100" dist="38100" dir="2700000" algn="tl">
                    <a:srgbClr val="C0C0C0"/>
                  </a:outerShdw>
                </a:effectLst>
                <a:latin typeface="Times New Roman" pitchFamily="18" charset="0"/>
                <a:ea typeface="宋体" pitchFamily="2" charset="-122"/>
              </a:rPr>
              <a:t>ma</a:t>
            </a:r>
            <a:r>
              <a:rPr lang="zh-CN" altLang="en-US" sz="2000">
                <a:effectLst>
                  <a:outerShdw blurRad="38100" dist="38100" dir="2700000" algn="tl">
                    <a:srgbClr val="C0C0C0"/>
                  </a:outerShdw>
                </a:effectLst>
                <a:latin typeface="Times New Roman" pitchFamily="18" charset="0"/>
                <a:ea typeface="宋体" pitchFamily="2" charset="-122"/>
              </a:rPr>
              <a:t>，方向与加速度方向相反；</a:t>
            </a:r>
          </a:p>
        </p:txBody>
      </p:sp>
      <p:sp>
        <p:nvSpPr>
          <p:cNvPr id="1049332" name="TextBox 1049331"/>
          <p:cNvSpPr txBox="1"/>
          <p:nvPr/>
        </p:nvSpPr>
        <p:spPr>
          <a:xfrm>
            <a:off x="3641725" y="2911475"/>
            <a:ext cx="5332412" cy="701675"/>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en-US" altLang="zh-CN" sz="2000" dirty="0">
                <a:effectLst>
                  <a:outerShdw blurRad="38100" dist="38100" dir="2700000" algn="tl">
                    <a:srgbClr val="C0C0C0"/>
                  </a:outerShdw>
                </a:effectLst>
                <a:latin typeface="Times New Roman" pitchFamily="18" charset="0"/>
                <a:ea typeface="宋体" pitchFamily="2" charset="-122"/>
              </a:rPr>
              <a:t>        </a:t>
            </a:r>
            <a:r>
              <a:rPr lang="zh-CN" altLang="en-US" sz="2000" dirty="0" smtClean="0">
                <a:effectLst>
                  <a:outerShdw blurRad="38100" dist="38100" dir="2700000" algn="tl">
                    <a:srgbClr val="C0C0C0"/>
                  </a:outerShdw>
                </a:effectLst>
                <a:latin typeface="Times New Roman" pitchFamily="18" charset="0"/>
                <a:ea typeface="宋体" pitchFamily="2" charset="-122"/>
              </a:rPr>
              <a:t>应用达朗贝尔原理</a:t>
            </a:r>
            <a:r>
              <a:rPr lang="zh-CN" altLang="en-US" sz="2000" dirty="0">
                <a:effectLst>
                  <a:outerShdw blurRad="38100" dist="38100" dir="2700000" algn="tl">
                    <a:srgbClr val="C0C0C0"/>
                  </a:outerShdw>
                </a:effectLst>
                <a:latin typeface="Times New Roman" pitchFamily="18" charset="0"/>
                <a:ea typeface="宋体" pitchFamily="2" charset="-122"/>
              </a:rPr>
              <a:t>解本题，需对质点系加惯性力。</a:t>
            </a:r>
          </a:p>
        </p:txBody>
      </p:sp>
      <p:sp>
        <p:nvSpPr>
          <p:cNvPr id="1049333" name="TextBox 1049332"/>
          <p:cNvSpPr txBox="1"/>
          <p:nvPr/>
        </p:nvSpPr>
        <p:spPr>
          <a:xfrm>
            <a:off x="3684587" y="4389437"/>
            <a:ext cx="5262562" cy="91440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just">
              <a:lnSpc>
                <a:spcPct val="135000"/>
              </a:lnSpc>
            </a:pPr>
            <a:r>
              <a:rPr lang="en-US" altLang="zh-CN" sz="2000">
                <a:effectLst>
                  <a:outerShdw blurRad="38100" dist="38100" dir="2700000" algn="tl">
                    <a:srgbClr val="C0C0C0"/>
                  </a:outerShdw>
                </a:effectLst>
                <a:latin typeface="Times New Roman" pitchFamily="18" charset="0"/>
                <a:ea typeface="宋体" pitchFamily="2" charset="-122"/>
              </a:rPr>
              <a:t>      </a:t>
            </a:r>
            <a:r>
              <a:rPr lang="zh-CN" altLang="en-US" sz="2000">
                <a:effectLst>
                  <a:outerShdw blurRad="38100" dist="38100" dir="2700000" algn="tl">
                    <a:srgbClr val="C0C0C0"/>
                  </a:outerShdw>
                </a:effectLst>
                <a:latin typeface="Times New Roman" pitchFamily="18" charset="0"/>
                <a:ea typeface="宋体" pitchFamily="2" charset="-122"/>
              </a:rPr>
              <a:t>设绞盘的质心与轴心重合，于是惯性力系简化为一力偶，力偶矩的大小为</a:t>
            </a:r>
          </a:p>
        </p:txBody>
      </p:sp>
      <p:sp>
        <p:nvSpPr>
          <p:cNvPr id="1049334" name="TextBox 1049333"/>
          <p:cNvSpPr txBox="1"/>
          <p:nvPr/>
        </p:nvSpPr>
        <p:spPr>
          <a:xfrm>
            <a:off x="685800" y="990600"/>
            <a:ext cx="1830387" cy="531812"/>
          </a:xfrm>
          <a:prstGeom prst="rect">
            <a:avLst/>
          </a:prstGeom>
          <a:solidFill>
            <a:srgbClr val="CC0066"/>
          </a:solidFill>
          <a:ln w="12700" cap="flat" cmpd="sng">
            <a:solidFill>
              <a:schemeClr val="dk1">
                <a:alpha val="100000"/>
              </a:schemeClr>
            </a:solidFill>
            <a:prstDash val="solid"/>
            <a:round/>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i="1">
                <a:effectLst>
                  <a:outerShdw blurRad="38100" dist="38100" dir="2700000" algn="tl">
                    <a:srgbClr val="C0C0C0"/>
                  </a:outerShdw>
                </a:effectLst>
                <a:latin typeface="Times New Roman" pitchFamily="18" charset="0"/>
                <a:ea typeface="宋体" pitchFamily="2" charset="-122"/>
              </a:rPr>
              <a:t>例  题 </a:t>
            </a:r>
            <a:r>
              <a:rPr lang="en-US" altLang="zh-CN" sz="2800" i="1">
                <a:effectLst>
                  <a:outerShdw blurRad="38100" dist="38100" dir="2700000" algn="tl">
                    <a:srgbClr val="C0C0C0"/>
                  </a:outerShdw>
                </a:effectLst>
                <a:latin typeface="Times New Roman" pitchFamily="18" charset="0"/>
                <a:ea typeface="宋体" pitchFamily="2" charset="-122"/>
              </a:rPr>
              <a:t>14-5</a:t>
            </a:r>
          </a:p>
        </p:txBody>
      </p:sp>
      <p:sp>
        <p:nvSpPr>
          <p:cNvPr id="1049335" name="直接连接符 1049334"/>
          <p:cNvSpPr/>
          <p:nvPr/>
        </p:nvSpPr>
        <p:spPr>
          <a:xfrm flipV="1">
            <a:off x="990600" y="3124200"/>
            <a:ext cx="0" cy="566737"/>
          </a:xfrm>
          <a:prstGeom prst="line">
            <a:avLst/>
          </a:prstGeom>
          <a:noFill/>
          <a:ln w="28575" cap="flat" cmpd="sng">
            <a:solidFill>
              <a:srgbClr val="FF0000">
                <a:alpha val="100000"/>
              </a:srgbClr>
            </a:solidFill>
            <a:prstDash val="solid"/>
            <a:round/>
            <a:tailEnd type="stealth" w="sm" len="lg"/>
          </a:ln>
        </p:spPr>
      </p:sp>
      <p:pic>
        <p:nvPicPr>
          <p:cNvPr id="2097302" name="图片 2097301"/>
          <p:cNvPicPr>
            <a:picLocks/>
          </p:cNvPicPr>
          <p:nvPr/>
        </p:nvPicPr>
        <p:blipFill>
          <a:blip r:embed="rId2"/>
          <a:srcRect/>
          <a:stretch>
            <a:fillRect/>
          </a:stretch>
        </p:blipFill>
        <p:spPr>
          <a:xfrm>
            <a:off x="5105400" y="5257800"/>
            <a:ext cx="1600200" cy="644525"/>
          </a:xfrm>
          <a:prstGeom prst="rect">
            <a:avLst/>
          </a:prstGeom>
          <a:noFill/>
          <a:ln>
            <a:noFill/>
          </a:ln>
        </p:spPr>
      </p:pic>
      <p:sp>
        <p:nvSpPr>
          <p:cNvPr id="1049336" name="矩形 1049335"/>
          <p:cNvSpPr/>
          <p:nvPr/>
        </p:nvSpPr>
        <p:spPr>
          <a:xfrm>
            <a:off x="685800" y="457200"/>
            <a:ext cx="4652962" cy="5191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800">
                <a:latin typeface="楷体_GB2312" pitchFamily="49" charset="-122"/>
              </a:rPr>
              <a:t>§14.3 </a:t>
            </a:r>
            <a:r>
              <a:rPr lang="zh-CN" altLang="en-US" sz="2800">
                <a:latin typeface="楷体_GB2312" pitchFamily="49" charset="-122"/>
              </a:rPr>
              <a:t>刚体</a:t>
            </a:r>
            <a:r>
              <a:rPr lang="zh-CN" altLang="zh-CN" sz="2800"/>
              <a:t>惯性力系的简化</a:t>
            </a: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932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4932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932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4933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4932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4933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4933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8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4933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8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2097302"/>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49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22" grpId="0"/>
      <p:bldP spid="1049323" grpId="0"/>
      <p:bldP spid="1049327" grpId="0"/>
      <p:bldP spid="1049328" grpId="0"/>
      <p:bldP spid="1049331" grpId="0"/>
      <p:bldP spid="1049332" grpId="0"/>
      <p:bldP spid="104933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38" name="矩形 1049337"/>
          <p:cNvSpPr/>
          <p:nvPr/>
        </p:nvSpPr>
        <p:spPr>
          <a:xfrm>
            <a:off x="3633787" y="1550987"/>
            <a:ext cx="5510212" cy="854075"/>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lnSpc>
                <a:spcPct val="125000"/>
              </a:lnSpc>
            </a:pPr>
            <a:r>
              <a:rPr lang="en-US" altLang="zh-CN" sz="2000">
                <a:effectLst>
                  <a:outerShdw blurRad="38100" dist="38100" dir="2700000" algn="tl">
                    <a:srgbClr val="C0C0C0"/>
                  </a:outerShdw>
                </a:effectLst>
                <a:latin typeface="Times New Roman" pitchFamily="18" charset="0"/>
                <a:ea typeface="宋体" pitchFamily="2" charset="-122"/>
              </a:rPr>
              <a:t>        </a:t>
            </a:r>
            <a:r>
              <a:rPr lang="zh-CN" altLang="en-US" sz="2000">
                <a:effectLst>
                  <a:outerShdw blurRad="38100" dist="38100" dir="2700000" algn="tl">
                    <a:srgbClr val="C0C0C0"/>
                  </a:outerShdw>
                </a:effectLst>
                <a:latin typeface="Times New Roman" pitchFamily="18" charset="0"/>
                <a:ea typeface="宋体" pitchFamily="2" charset="-122"/>
              </a:rPr>
              <a:t>支座约束力、重力、惯性力系在形式上组成平衡力系，可列出平衡方程：</a:t>
            </a:r>
          </a:p>
        </p:txBody>
      </p:sp>
      <p:sp>
        <p:nvSpPr>
          <p:cNvPr id="1049398" name="TextBox 1049397"/>
          <p:cNvSpPr txBox="1"/>
          <p:nvPr/>
        </p:nvSpPr>
        <p:spPr>
          <a:xfrm>
            <a:off x="685800" y="990600"/>
            <a:ext cx="1830387" cy="531812"/>
          </a:xfrm>
          <a:prstGeom prst="rect">
            <a:avLst/>
          </a:prstGeom>
          <a:solidFill>
            <a:srgbClr val="CC0066"/>
          </a:solidFill>
          <a:ln w="12700" cap="flat" cmpd="sng">
            <a:solidFill>
              <a:schemeClr val="dk1">
                <a:alpha val="100000"/>
              </a:schemeClr>
            </a:solidFill>
            <a:prstDash val="solid"/>
            <a:round/>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i="1">
                <a:effectLst>
                  <a:outerShdw blurRad="38100" dist="38100" dir="2700000" algn="tl">
                    <a:srgbClr val="C0C0C0"/>
                  </a:outerShdw>
                </a:effectLst>
                <a:latin typeface="Times New Roman" pitchFamily="18" charset="0"/>
                <a:ea typeface="宋体" pitchFamily="2" charset="-122"/>
              </a:rPr>
              <a:t>例  题 </a:t>
            </a:r>
            <a:r>
              <a:rPr lang="en-US" altLang="zh-CN" sz="2800" i="1">
                <a:effectLst>
                  <a:outerShdw blurRad="38100" dist="38100" dir="2700000" algn="tl">
                    <a:srgbClr val="C0C0C0"/>
                  </a:outerShdw>
                </a:effectLst>
                <a:latin typeface="Times New Roman" pitchFamily="18" charset="0"/>
                <a:ea typeface="宋体" pitchFamily="2" charset="-122"/>
              </a:rPr>
              <a:t>14-5</a:t>
            </a:r>
          </a:p>
        </p:txBody>
      </p:sp>
      <p:pic>
        <p:nvPicPr>
          <p:cNvPr id="2097303" name="图片 2097302"/>
          <p:cNvPicPr>
            <a:picLocks/>
          </p:cNvPicPr>
          <p:nvPr/>
        </p:nvPicPr>
        <p:blipFill>
          <a:blip r:embed="rId2"/>
          <a:srcRect/>
          <a:stretch>
            <a:fillRect/>
          </a:stretch>
        </p:blipFill>
        <p:spPr>
          <a:xfrm>
            <a:off x="4229100" y="2421731"/>
            <a:ext cx="1600200" cy="431800"/>
          </a:xfrm>
          <a:prstGeom prst="rect">
            <a:avLst/>
          </a:prstGeom>
          <a:noFill/>
          <a:ln>
            <a:noFill/>
          </a:ln>
        </p:spPr>
      </p:pic>
      <p:pic>
        <p:nvPicPr>
          <p:cNvPr id="2097304" name="图片 2097303"/>
          <p:cNvPicPr>
            <a:picLocks/>
          </p:cNvPicPr>
          <p:nvPr/>
        </p:nvPicPr>
        <p:blipFill>
          <a:blip r:embed="rId3"/>
          <a:srcRect/>
          <a:stretch>
            <a:fillRect/>
          </a:stretch>
        </p:blipFill>
        <p:spPr>
          <a:xfrm>
            <a:off x="4339952" y="3017043"/>
            <a:ext cx="3962400" cy="390525"/>
          </a:xfrm>
          <a:prstGeom prst="rect">
            <a:avLst/>
          </a:prstGeom>
          <a:noFill/>
          <a:ln>
            <a:noFill/>
          </a:ln>
        </p:spPr>
      </p:pic>
      <p:pic>
        <p:nvPicPr>
          <p:cNvPr id="2097305" name="图片 2097304"/>
          <p:cNvPicPr>
            <a:picLocks/>
          </p:cNvPicPr>
          <p:nvPr/>
        </p:nvPicPr>
        <p:blipFill>
          <a:blip r:embed="rId4"/>
          <a:srcRect/>
          <a:stretch>
            <a:fillRect/>
          </a:stretch>
        </p:blipFill>
        <p:spPr>
          <a:xfrm>
            <a:off x="6591300" y="2421731"/>
            <a:ext cx="990600" cy="388937"/>
          </a:xfrm>
          <a:prstGeom prst="rect">
            <a:avLst/>
          </a:prstGeom>
          <a:noFill/>
          <a:ln>
            <a:noFill/>
          </a:ln>
        </p:spPr>
      </p:pic>
      <p:pic>
        <p:nvPicPr>
          <p:cNvPr id="2097306" name="图片 2097305"/>
          <p:cNvPicPr>
            <a:picLocks/>
          </p:cNvPicPr>
          <p:nvPr/>
        </p:nvPicPr>
        <p:blipFill>
          <a:blip r:embed="rId5"/>
          <a:srcRect/>
          <a:stretch>
            <a:fillRect/>
          </a:stretch>
        </p:blipFill>
        <p:spPr>
          <a:xfrm>
            <a:off x="4355976" y="3525837"/>
            <a:ext cx="2590800" cy="381000"/>
          </a:xfrm>
          <a:prstGeom prst="rect">
            <a:avLst/>
          </a:prstGeom>
          <a:noFill/>
          <a:ln>
            <a:noFill/>
          </a:ln>
        </p:spPr>
      </p:pic>
      <p:pic>
        <p:nvPicPr>
          <p:cNvPr id="2097307" name="图片 2097306"/>
          <p:cNvPicPr>
            <a:picLocks/>
          </p:cNvPicPr>
          <p:nvPr/>
        </p:nvPicPr>
        <p:blipFill>
          <a:blip r:embed="rId6"/>
          <a:srcRect/>
          <a:stretch>
            <a:fillRect/>
          </a:stretch>
        </p:blipFill>
        <p:spPr>
          <a:xfrm>
            <a:off x="4247964" y="4214812"/>
            <a:ext cx="4114800" cy="798512"/>
          </a:xfrm>
          <a:prstGeom prst="rect">
            <a:avLst/>
          </a:prstGeom>
          <a:noFill/>
          <a:ln>
            <a:noFill/>
          </a:ln>
        </p:spPr>
      </p:pic>
      <p:pic>
        <p:nvPicPr>
          <p:cNvPr id="2097308" name="图片 2097307"/>
          <p:cNvPicPr>
            <a:picLocks/>
          </p:cNvPicPr>
          <p:nvPr/>
        </p:nvPicPr>
        <p:blipFill>
          <a:blip r:embed="rId7"/>
          <a:srcRect/>
          <a:stretch>
            <a:fillRect/>
          </a:stretch>
        </p:blipFill>
        <p:spPr>
          <a:xfrm>
            <a:off x="4154091" y="4977307"/>
            <a:ext cx="4953000" cy="777875"/>
          </a:xfrm>
          <a:prstGeom prst="rect">
            <a:avLst/>
          </a:prstGeom>
          <a:noFill/>
          <a:ln>
            <a:noFill/>
          </a:ln>
        </p:spPr>
      </p:pic>
      <p:sp>
        <p:nvSpPr>
          <p:cNvPr id="1049399" name="矩形 1049398"/>
          <p:cNvSpPr/>
          <p:nvPr/>
        </p:nvSpPr>
        <p:spPr>
          <a:xfrm>
            <a:off x="685800" y="457200"/>
            <a:ext cx="4652962" cy="5191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800">
                <a:latin typeface="楷体_GB2312" pitchFamily="49" charset="-122"/>
              </a:rPr>
              <a:t>§14.3 </a:t>
            </a:r>
            <a:r>
              <a:rPr lang="zh-CN" altLang="en-US" sz="2800">
                <a:latin typeface="楷体_GB2312" pitchFamily="49" charset="-122"/>
              </a:rPr>
              <a:t>刚体</a:t>
            </a:r>
            <a:r>
              <a:rPr lang="zh-CN" altLang="zh-CN" sz="2800"/>
              <a:t>惯性力系的简化</a:t>
            </a:r>
          </a:p>
        </p:txBody>
      </p:sp>
      <p:grpSp>
        <p:nvGrpSpPr>
          <p:cNvPr id="75" name="组合 74"/>
          <p:cNvGrpSpPr/>
          <p:nvPr/>
        </p:nvGrpSpPr>
        <p:grpSpPr>
          <a:xfrm>
            <a:off x="715962" y="2238375"/>
            <a:ext cx="3151187" cy="3538537"/>
            <a:chOff x="451" y="1410"/>
            <a:chExt cx="1985" cy="2229"/>
          </a:xfrm>
        </p:grpSpPr>
        <p:sp>
          <p:nvSpPr>
            <p:cNvPr id="76" name="椭圆 75"/>
            <p:cNvSpPr/>
            <p:nvPr/>
          </p:nvSpPr>
          <p:spPr>
            <a:xfrm>
              <a:off x="978" y="1656"/>
              <a:ext cx="547" cy="532"/>
            </a:xfrm>
            <a:prstGeom prst="ellipse">
              <a:avLst/>
            </a:prstGeom>
            <a:gradFill rotWithShape="0">
              <a:gsLst>
                <a:gs pos="0">
                  <a:srgbClr val="666666">
                    <a:alpha val="100000"/>
                  </a:srgbClr>
                </a:gs>
                <a:gs pos="50000">
                  <a:srgbClr val="DDDDDD">
                    <a:alpha val="100000"/>
                  </a:srgbClr>
                </a:gs>
                <a:gs pos="100000">
                  <a:srgbClr val="666666">
                    <a:alpha val="100000"/>
                  </a:srgbClr>
                </a:gs>
              </a:gsLst>
              <a:lin ang="18900000" scaled="1"/>
            </a:gradFill>
            <a:ln w="28575" cap="flat" cmpd="sng">
              <a:solidFill>
                <a:schemeClr val="lt2">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77" name="椭圆 76"/>
            <p:cNvSpPr/>
            <p:nvPr/>
          </p:nvSpPr>
          <p:spPr>
            <a:xfrm>
              <a:off x="1189" y="1866"/>
              <a:ext cx="123" cy="140"/>
            </a:xfrm>
            <a:prstGeom prst="ellipse">
              <a:avLst/>
            </a:prstGeom>
            <a:solidFill>
              <a:srgbClr val="00CC99"/>
            </a:solidFill>
            <a:ln w="28575" cap="flat" cmpd="sng">
              <a:solidFill>
                <a:srgbClr val="66FFFF">
                  <a:alpha val="100000"/>
                </a:srgb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78" name="矩形 77"/>
            <p:cNvSpPr/>
            <p:nvPr/>
          </p:nvSpPr>
          <p:spPr>
            <a:xfrm>
              <a:off x="584" y="2341"/>
              <a:ext cx="1356" cy="56"/>
            </a:xfrm>
            <a:prstGeom prst="rect">
              <a:avLst/>
            </a:prstGeom>
            <a:solidFill>
              <a:srgbClr val="666633"/>
            </a:solidFill>
            <a:ln w="28575" cap="flat" cmpd="sng">
              <a:solidFill>
                <a:srgbClr val="66FFFF">
                  <a:alpha val="100000"/>
                </a:srgb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ctr" eaLnBrk="1" latinLnBrk="1" hangingPunct="1"/>
              <a:endParaRPr lang="zh-CN" altLang="zh-CN" b="0">
                <a:latin typeface="Times New Roman" pitchFamily="18" charset="0"/>
                <a:ea typeface="宋体" pitchFamily="2" charset="-122"/>
              </a:endParaRPr>
            </a:p>
          </p:txBody>
        </p:sp>
        <p:sp>
          <p:nvSpPr>
            <p:cNvPr id="79" name="矩形 78"/>
            <p:cNvSpPr/>
            <p:nvPr/>
          </p:nvSpPr>
          <p:spPr>
            <a:xfrm>
              <a:off x="948" y="2290"/>
              <a:ext cx="598" cy="49"/>
            </a:xfrm>
            <a:prstGeom prst="rect">
              <a:avLst/>
            </a:prstGeom>
            <a:gradFill rotWithShape="0">
              <a:gsLst>
                <a:gs pos="0">
                  <a:srgbClr val="2F2F18">
                    <a:alpha val="100000"/>
                  </a:srgbClr>
                </a:gs>
                <a:gs pos="50000">
                  <a:srgbClr val="666633">
                    <a:alpha val="100000"/>
                  </a:srgbClr>
                </a:gs>
                <a:gs pos="100000">
                  <a:srgbClr val="2F2F18">
                    <a:alpha val="100000"/>
                  </a:srgbClr>
                </a:gs>
              </a:gsLst>
              <a:lin ang="18900000" scaled="1"/>
            </a:gradFill>
            <a:ln w="28575" cap="flat" cmpd="sng">
              <a:solidFill>
                <a:srgbClr val="66FFFF">
                  <a:alpha val="100000"/>
                </a:srgb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80" name="任意多边形 79"/>
            <p:cNvSpPr/>
            <p:nvPr/>
          </p:nvSpPr>
          <p:spPr bwMode="auto">
            <a:xfrm flipV="1">
              <a:off x="1042" y="1940"/>
              <a:ext cx="416" cy="343"/>
            </a:xfrm>
            <a:custGeom>
              <a:avLst/>
              <a:gdLst>
                <a:gd name="l" fmla="*/ 5348 w 21600"/>
                <a:gd name="t" fmla="*/ 5353 h 21600"/>
                <a:gd name="r" fmla="*/ 16252 w 21600"/>
                <a:gd name="b" fmla="*/ 16247 h 21600"/>
              </a:gdLst>
              <a:ahLst/>
              <a:cxnLst/>
              <a:rect l="l" t="t" r="r" b="b"/>
              <a:pathLst>
                <a:path w="21600" h="21600">
                  <a:moveTo>
                    <a:pt x="0" y="0"/>
                  </a:moveTo>
                  <a:lnTo>
                    <a:pt x="7141" y="21600"/>
                  </a:lnTo>
                  <a:lnTo>
                    <a:pt x="14459" y="21600"/>
                  </a:lnTo>
                  <a:lnTo>
                    <a:pt x="21600" y="0"/>
                  </a:lnTo>
                  <a:lnTo>
                    <a:pt x="0" y="0"/>
                  </a:lnTo>
                </a:path>
              </a:pathLst>
            </a:custGeom>
            <a:gradFill rotWithShape="0">
              <a:gsLst>
                <a:gs pos="0">
                  <a:srgbClr val="005E47">
                    <a:alpha val="100000"/>
                  </a:srgbClr>
                </a:gs>
                <a:gs pos="50000">
                  <a:srgbClr val="00CC99">
                    <a:alpha val="100000"/>
                  </a:srgbClr>
                </a:gs>
                <a:gs pos="100000">
                  <a:srgbClr val="005E47">
                    <a:alpha val="100000"/>
                  </a:srgbClr>
                </a:gs>
              </a:gsLst>
              <a:lin ang="0" scaled="1"/>
            </a:gradFill>
            <a:ln w="28575" cap="flat" cmpd="sng">
              <a:solidFill>
                <a:srgbClr val="66FFFF">
                  <a:alpha val="100000"/>
                </a:srgbClr>
              </a:solidFill>
              <a:prstDash val="solid"/>
              <a:miter/>
            </a:ln>
          </p:spPr>
        </p:sp>
        <p:sp>
          <p:nvSpPr>
            <p:cNvPr id="81" name="椭圆 80"/>
            <p:cNvSpPr/>
            <p:nvPr/>
          </p:nvSpPr>
          <p:spPr>
            <a:xfrm>
              <a:off x="1225" y="1913"/>
              <a:ext cx="56" cy="56"/>
            </a:xfrm>
            <a:prstGeom prst="ellipse">
              <a:avLst/>
            </a:prstGeom>
            <a:solidFill>
              <a:srgbClr val="666633"/>
            </a:solidFill>
            <a:ln w="28575" cap="flat" cmpd="sng">
              <a:solidFill>
                <a:srgbClr val="66FFFF">
                  <a:alpha val="100000"/>
                </a:srgb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grpSp>
          <p:nvGrpSpPr>
            <p:cNvPr id="82" name="组合 81"/>
            <p:cNvGrpSpPr/>
            <p:nvPr/>
          </p:nvGrpSpPr>
          <p:grpSpPr>
            <a:xfrm>
              <a:off x="451" y="2402"/>
              <a:ext cx="1640" cy="85"/>
              <a:chOff x="618" y="2518"/>
              <a:chExt cx="1640" cy="85"/>
            </a:xfrm>
          </p:grpSpPr>
          <p:grpSp>
            <p:nvGrpSpPr>
              <p:cNvPr id="107" name="组合 106"/>
              <p:cNvGrpSpPr/>
              <p:nvPr/>
            </p:nvGrpSpPr>
            <p:grpSpPr>
              <a:xfrm rot="16200000" flipH="1">
                <a:off x="750" y="2392"/>
                <a:ext cx="77" cy="341"/>
                <a:chOff x="1442" y="2800"/>
                <a:chExt cx="77" cy="341"/>
              </a:xfrm>
            </p:grpSpPr>
            <p:sp>
              <p:nvSpPr>
                <p:cNvPr id="121" name="直接连接符 120"/>
                <p:cNvSpPr/>
                <p:nvPr/>
              </p:nvSpPr>
              <p:spPr>
                <a:xfrm rot="5428063" flipH="1" flipV="1">
                  <a:off x="1463" y="2782"/>
                  <a:ext cx="38" cy="74"/>
                </a:xfrm>
                <a:prstGeom prst="line">
                  <a:avLst/>
                </a:prstGeom>
                <a:noFill/>
                <a:ln w="12700" cap="sq" cmpd="sng">
                  <a:solidFill>
                    <a:schemeClr val="dk1">
                      <a:alpha val="100000"/>
                    </a:schemeClr>
                  </a:solidFill>
                  <a:prstDash val="solid"/>
                  <a:round/>
                </a:ln>
              </p:spPr>
            </p:sp>
            <p:sp>
              <p:nvSpPr>
                <p:cNvPr id="122" name="直接连接符 121"/>
                <p:cNvSpPr/>
                <p:nvPr/>
              </p:nvSpPr>
              <p:spPr>
                <a:xfrm rot="5428063" flipH="1" flipV="1">
                  <a:off x="1462" y="2823"/>
                  <a:ext cx="38" cy="74"/>
                </a:xfrm>
                <a:prstGeom prst="line">
                  <a:avLst/>
                </a:prstGeom>
                <a:noFill/>
                <a:ln w="12700" cap="sq" cmpd="sng">
                  <a:solidFill>
                    <a:schemeClr val="dk1">
                      <a:alpha val="100000"/>
                    </a:schemeClr>
                  </a:solidFill>
                  <a:prstDash val="solid"/>
                  <a:round/>
                </a:ln>
              </p:spPr>
            </p:sp>
            <p:sp>
              <p:nvSpPr>
                <p:cNvPr id="123" name="直接连接符 122"/>
                <p:cNvSpPr/>
                <p:nvPr/>
              </p:nvSpPr>
              <p:spPr>
                <a:xfrm rot="5428063" flipH="1" flipV="1">
                  <a:off x="1462" y="2864"/>
                  <a:ext cx="39" cy="74"/>
                </a:xfrm>
                <a:prstGeom prst="line">
                  <a:avLst/>
                </a:prstGeom>
                <a:noFill/>
                <a:ln w="12700" cap="sq" cmpd="sng">
                  <a:solidFill>
                    <a:schemeClr val="dk1">
                      <a:alpha val="100000"/>
                    </a:schemeClr>
                  </a:solidFill>
                  <a:prstDash val="solid"/>
                  <a:round/>
                </a:ln>
              </p:spPr>
            </p:sp>
            <p:sp>
              <p:nvSpPr>
                <p:cNvPr id="124" name="直接连接符 123"/>
                <p:cNvSpPr/>
                <p:nvPr/>
              </p:nvSpPr>
              <p:spPr>
                <a:xfrm rot="5428063" flipH="1" flipV="1">
                  <a:off x="1462" y="2905"/>
                  <a:ext cx="38" cy="74"/>
                </a:xfrm>
                <a:prstGeom prst="line">
                  <a:avLst/>
                </a:prstGeom>
                <a:noFill/>
                <a:ln w="12700" cap="sq" cmpd="sng">
                  <a:solidFill>
                    <a:schemeClr val="dk1">
                      <a:alpha val="100000"/>
                    </a:schemeClr>
                  </a:solidFill>
                  <a:prstDash val="solid"/>
                  <a:round/>
                </a:ln>
              </p:spPr>
            </p:sp>
            <p:sp>
              <p:nvSpPr>
                <p:cNvPr id="125" name="直接连接符 124"/>
                <p:cNvSpPr/>
                <p:nvPr/>
              </p:nvSpPr>
              <p:spPr>
                <a:xfrm rot="5428063" flipH="1" flipV="1">
                  <a:off x="1461" y="2945"/>
                  <a:ext cx="39" cy="74"/>
                </a:xfrm>
                <a:prstGeom prst="line">
                  <a:avLst/>
                </a:prstGeom>
                <a:noFill/>
                <a:ln w="12700" cap="sq" cmpd="sng">
                  <a:solidFill>
                    <a:schemeClr val="dk1">
                      <a:alpha val="100000"/>
                    </a:schemeClr>
                  </a:solidFill>
                  <a:prstDash val="solid"/>
                  <a:round/>
                </a:ln>
              </p:spPr>
            </p:sp>
            <p:sp>
              <p:nvSpPr>
                <p:cNvPr id="126" name="直接连接符 125"/>
                <p:cNvSpPr/>
                <p:nvPr/>
              </p:nvSpPr>
              <p:spPr>
                <a:xfrm rot="5428063" flipH="1" flipV="1">
                  <a:off x="1461" y="2986"/>
                  <a:ext cx="38" cy="74"/>
                </a:xfrm>
                <a:prstGeom prst="line">
                  <a:avLst/>
                </a:prstGeom>
                <a:noFill/>
                <a:ln w="12700" cap="sq" cmpd="sng">
                  <a:solidFill>
                    <a:schemeClr val="dk1">
                      <a:alpha val="100000"/>
                    </a:schemeClr>
                  </a:solidFill>
                  <a:prstDash val="solid"/>
                  <a:round/>
                </a:ln>
              </p:spPr>
            </p:sp>
            <p:sp>
              <p:nvSpPr>
                <p:cNvPr id="127" name="直接连接符 126"/>
                <p:cNvSpPr/>
                <p:nvPr/>
              </p:nvSpPr>
              <p:spPr>
                <a:xfrm rot="5428063" flipH="1" flipV="1">
                  <a:off x="1461" y="3028"/>
                  <a:ext cx="38" cy="74"/>
                </a:xfrm>
                <a:prstGeom prst="line">
                  <a:avLst/>
                </a:prstGeom>
                <a:noFill/>
                <a:ln w="12700" cap="sq" cmpd="sng">
                  <a:solidFill>
                    <a:schemeClr val="dk1">
                      <a:alpha val="100000"/>
                    </a:schemeClr>
                  </a:solidFill>
                  <a:prstDash val="solid"/>
                  <a:round/>
                </a:ln>
              </p:spPr>
            </p:sp>
            <p:sp>
              <p:nvSpPr>
                <p:cNvPr id="128" name="直接连接符 127"/>
                <p:cNvSpPr/>
                <p:nvPr/>
              </p:nvSpPr>
              <p:spPr>
                <a:xfrm rot="5428063" flipH="1" flipV="1">
                  <a:off x="1460" y="3068"/>
                  <a:ext cx="39" cy="74"/>
                </a:xfrm>
                <a:prstGeom prst="line">
                  <a:avLst/>
                </a:prstGeom>
                <a:noFill/>
                <a:ln w="12700" cap="sq" cmpd="sng">
                  <a:solidFill>
                    <a:schemeClr val="dk1">
                      <a:alpha val="100000"/>
                    </a:schemeClr>
                  </a:solidFill>
                  <a:prstDash val="solid"/>
                  <a:round/>
                </a:ln>
              </p:spPr>
            </p:sp>
            <p:sp>
              <p:nvSpPr>
                <p:cNvPr id="129" name="直接连接符 128"/>
                <p:cNvSpPr/>
                <p:nvPr/>
              </p:nvSpPr>
              <p:spPr>
                <a:xfrm rot="5428062" flipV="1">
                  <a:off x="1297" y="2993"/>
                  <a:ext cx="295" cy="0"/>
                </a:xfrm>
                <a:prstGeom prst="line">
                  <a:avLst/>
                </a:prstGeom>
                <a:noFill/>
                <a:ln w="28575" cap="flat" cmpd="sng">
                  <a:solidFill>
                    <a:schemeClr val="dk1">
                      <a:alpha val="100000"/>
                    </a:schemeClr>
                  </a:solidFill>
                  <a:prstDash val="solid"/>
                  <a:round/>
                </a:ln>
              </p:spPr>
            </p:sp>
          </p:grpSp>
          <p:grpSp>
            <p:nvGrpSpPr>
              <p:cNvPr id="108" name="组合 107"/>
              <p:cNvGrpSpPr/>
              <p:nvPr/>
            </p:nvGrpSpPr>
            <p:grpSpPr>
              <a:xfrm rot="16200000" flipH="1">
                <a:off x="2049" y="2386"/>
                <a:ext cx="77" cy="341"/>
                <a:chOff x="1442" y="2800"/>
                <a:chExt cx="77" cy="341"/>
              </a:xfrm>
            </p:grpSpPr>
            <p:sp>
              <p:nvSpPr>
                <p:cNvPr id="112" name="直接连接符 111"/>
                <p:cNvSpPr/>
                <p:nvPr/>
              </p:nvSpPr>
              <p:spPr>
                <a:xfrm rot="5428063" flipH="1" flipV="1">
                  <a:off x="1463" y="2782"/>
                  <a:ext cx="38" cy="74"/>
                </a:xfrm>
                <a:prstGeom prst="line">
                  <a:avLst/>
                </a:prstGeom>
                <a:noFill/>
                <a:ln w="12700" cap="sq" cmpd="sng">
                  <a:solidFill>
                    <a:schemeClr val="dk1">
                      <a:alpha val="100000"/>
                    </a:schemeClr>
                  </a:solidFill>
                  <a:prstDash val="solid"/>
                  <a:round/>
                </a:ln>
              </p:spPr>
            </p:sp>
            <p:sp>
              <p:nvSpPr>
                <p:cNvPr id="113" name="直接连接符 112"/>
                <p:cNvSpPr/>
                <p:nvPr/>
              </p:nvSpPr>
              <p:spPr>
                <a:xfrm rot="5428063" flipH="1" flipV="1">
                  <a:off x="1462" y="2823"/>
                  <a:ext cx="38" cy="74"/>
                </a:xfrm>
                <a:prstGeom prst="line">
                  <a:avLst/>
                </a:prstGeom>
                <a:noFill/>
                <a:ln w="12700" cap="sq" cmpd="sng">
                  <a:solidFill>
                    <a:schemeClr val="dk1">
                      <a:alpha val="100000"/>
                    </a:schemeClr>
                  </a:solidFill>
                  <a:prstDash val="solid"/>
                  <a:round/>
                </a:ln>
              </p:spPr>
            </p:sp>
            <p:sp>
              <p:nvSpPr>
                <p:cNvPr id="114" name="直接连接符 113"/>
                <p:cNvSpPr/>
                <p:nvPr/>
              </p:nvSpPr>
              <p:spPr>
                <a:xfrm rot="5428063" flipH="1" flipV="1">
                  <a:off x="1462" y="2864"/>
                  <a:ext cx="39" cy="74"/>
                </a:xfrm>
                <a:prstGeom prst="line">
                  <a:avLst/>
                </a:prstGeom>
                <a:noFill/>
                <a:ln w="12700" cap="sq" cmpd="sng">
                  <a:solidFill>
                    <a:schemeClr val="dk1">
                      <a:alpha val="100000"/>
                    </a:schemeClr>
                  </a:solidFill>
                  <a:prstDash val="solid"/>
                  <a:round/>
                </a:ln>
              </p:spPr>
            </p:sp>
            <p:sp>
              <p:nvSpPr>
                <p:cNvPr id="115" name="直接连接符 114"/>
                <p:cNvSpPr/>
                <p:nvPr/>
              </p:nvSpPr>
              <p:spPr>
                <a:xfrm rot="5428063" flipH="1" flipV="1">
                  <a:off x="1462" y="2905"/>
                  <a:ext cx="38" cy="74"/>
                </a:xfrm>
                <a:prstGeom prst="line">
                  <a:avLst/>
                </a:prstGeom>
                <a:noFill/>
                <a:ln w="12700" cap="sq" cmpd="sng">
                  <a:solidFill>
                    <a:schemeClr val="dk1">
                      <a:alpha val="100000"/>
                    </a:schemeClr>
                  </a:solidFill>
                  <a:prstDash val="solid"/>
                  <a:round/>
                </a:ln>
              </p:spPr>
            </p:sp>
            <p:sp>
              <p:nvSpPr>
                <p:cNvPr id="116" name="直接连接符 115"/>
                <p:cNvSpPr/>
                <p:nvPr/>
              </p:nvSpPr>
              <p:spPr>
                <a:xfrm rot="5428063" flipH="1" flipV="1">
                  <a:off x="1461" y="2945"/>
                  <a:ext cx="39" cy="74"/>
                </a:xfrm>
                <a:prstGeom prst="line">
                  <a:avLst/>
                </a:prstGeom>
                <a:noFill/>
                <a:ln w="12700" cap="sq" cmpd="sng">
                  <a:solidFill>
                    <a:schemeClr val="dk1">
                      <a:alpha val="100000"/>
                    </a:schemeClr>
                  </a:solidFill>
                  <a:prstDash val="solid"/>
                  <a:round/>
                </a:ln>
              </p:spPr>
            </p:sp>
            <p:sp>
              <p:nvSpPr>
                <p:cNvPr id="117" name="直接连接符 116"/>
                <p:cNvSpPr/>
                <p:nvPr/>
              </p:nvSpPr>
              <p:spPr>
                <a:xfrm rot="5428063" flipH="1" flipV="1">
                  <a:off x="1461" y="2986"/>
                  <a:ext cx="38" cy="74"/>
                </a:xfrm>
                <a:prstGeom prst="line">
                  <a:avLst/>
                </a:prstGeom>
                <a:noFill/>
                <a:ln w="12700" cap="sq" cmpd="sng">
                  <a:solidFill>
                    <a:schemeClr val="dk1">
                      <a:alpha val="100000"/>
                    </a:schemeClr>
                  </a:solidFill>
                  <a:prstDash val="solid"/>
                  <a:round/>
                </a:ln>
              </p:spPr>
            </p:sp>
            <p:sp>
              <p:nvSpPr>
                <p:cNvPr id="118" name="直接连接符 117"/>
                <p:cNvSpPr/>
                <p:nvPr/>
              </p:nvSpPr>
              <p:spPr>
                <a:xfrm rot="5428063" flipH="1" flipV="1">
                  <a:off x="1461" y="3028"/>
                  <a:ext cx="38" cy="74"/>
                </a:xfrm>
                <a:prstGeom prst="line">
                  <a:avLst/>
                </a:prstGeom>
                <a:noFill/>
                <a:ln w="12700" cap="sq" cmpd="sng">
                  <a:solidFill>
                    <a:schemeClr val="dk1">
                      <a:alpha val="100000"/>
                    </a:schemeClr>
                  </a:solidFill>
                  <a:prstDash val="solid"/>
                  <a:round/>
                </a:ln>
              </p:spPr>
            </p:sp>
            <p:sp>
              <p:nvSpPr>
                <p:cNvPr id="119" name="直接连接符 118"/>
                <p:cNvSpPr/>
                <p:nvPr/>
              </p:nvSpPr>
              <p:spPr>
                <a:xfrm rot="5428063" flipH="1" flipV="1">
                  <a:off x="1460" y="3068"/>
                  <a:ext cx="39" cy="74"/>
                </a:xfrm>
                <a:prstGeom prst="line">
                  <a:avLst/>
                </a:prstGeom>
                <a:noFill/>
                <a:ln w="12700" cap="sq" cmpd="sng">
                  <a:solidFill>
                    <a:schemeClr val="dk1">
                      <a:alpha val="100000"/>
                    </a:schemeClr>
                  </a:solidFill>
                  <a:prstDash val="solid"/>
                  <a:round/>
                </a:ln>
              </p:spPr>
            </p:sp>
            <p:sp>
              <p:nvSpPr>
                <p:cNvPr id="120" name="直接连接符 119"/>
                <p:cNvSpPr/>
                <p:nvPr/>
              </p:nvSpPr>
              <p:spPr>
                <a:xfrm rot="5428062" flipV="1">
                  <a:off x="1297" y="2993"/>
                  <a:ext cx="295" cy="0"/>
                </a:xfrm>
                <a:prstGeom prst="line">
                  <a:avLst/>
                </a:prstGeom>
                <a:noFill/>
                <a:ln w="28575" cap="flat" cmpd="sng">
                  <a:solidFill>
                    <a:schemeClr val="dk1">
                      <a:alpha val="100000"/>
                    </a:schemeClr>
                  </a:solidFill>
                  <a:prstDash val="solid"/>
                  <a:round/>
                </a:ln>
              </p:spPr>
            </p:sp>
          </p:grpSp>
          <p:sp>
            <p:nvSpPr>
              <p:cNvPr id="109" name="直接连接符 108"/>
              <p:cNvSpPr/>
              <p:nvPr/>
            </p:nvSpPr>
            <p:spPr>
              <a:xfrm>
                <a:off x="948" y="2530"/>
                <a:ext cx="0" cy="66"/>
              </a:xfrm>
              <a:prstGeom prst="line">
                <a:avLst/>
              </a:prstGeom>
              <a:noFill/>
              <a:ln w="28575" cap="flat" cmpd="sng">
                <a:solidFill>
                  <a:schemeClr val="dk1">
                    <a:alpha val="100000"/>
                  </a:schemeClr>
                </a:solidFill>
                <a:prstDash val="solid"/>
                <a:round/>
              </a:ln>
            </p:spPr>
          </p:sp>
          <p:sp>
            <p:nvSpPr>
              <p:cNvPr id="110" name="直接连接符 109"/>
              <p:cNvSpPr/>
              <p:nvPr/>
            </p:nvSpPr>
            <p:spPr>
              <a:xfrm flipH="1">
                <a:off x="1918" y="2522"/>
                <a:ext cx="0" cy="81"/>
              </a:xfrm>
              <a:prstGeom prst="line">
                <a:avLst/>
              </a:prstGeom>
              <a:noFill/>
              <a:ln w="28575" cap="flat" cmpd="sng">
                <a:solidFill>
                  <a:schemeClr val="dk1">
                    <a:alpha val="100000"/>
                  </a:schemeClr>
                </a:solidFill>
                <a:prstDash val="solid"/>
                <a:round/>
              </a:ln>
            </p:spPr>
          </p:sp>
          <p:sp>
            <p:nvSpPr>
              <p:cNvPr id="111" name="直接连接符 110"/>
              <p:cNvSpPr/>
              <p:nvPr/>
            </p:nvSpPr>
            <p:spPr>
              <a:xfrm>
                <a:off x="1910" y="2522"/>
                <a:ext cx="73" cy="0"/>
              </a:xfrm>
              <a:prstGeom prst="line">
                <a:avLst/>
              </a:prstGeom>
              <a:noFill/>
              <a:ln w="28575" cap="flat" cmpd="sng">
                <a:solidFill>
                  <a:schemeClr val="dk1">
                    <a:alpha val="100000"/>
                  </a:schemeClr>
                </a:solidFill>
                <a:prstDash val="solid"/>
                <a:round/>
              </a:ln>
            </p:spPr>
          </p:sp>
        </p:grpSp>
        <p:sp>
          <p:nvSpPr>
            <p:cNvPr id="83" name="直接连接符 82"/>
            <p:cNvSpPr/>
            <p:nvPr/>
          </p:nvSpPr>
          <p:spPr>
            <a:xfrm>
              <a:off x="635" y="2363"/>
              <a:ext cx="0" cy="511"/>
            </a:xfrm>
            <a:prstGeom prst="line">
              <a:avLst/>
            </a:prstGeom>
            <a:noFill/>
            <a:ln w="12700" cap="flat" cmpd="sng">
              <a:solidFill>
                <a:schemeClr val="dk1">
                  <a:alpha val="100000"/>
                </a:schemeClr>
              </a:solidFill>
              <a:prstDash val="solid"/>
              <a:round/>
            </a:ln>
          </p:spPr>
        </p:sp>
        <p:sp>
          <p:nvSpPr>
            <p:cNvPr id="84" name="直接连接符 83"/>
            <p:cNvSpPr/>
            <p:nvPr/>
          </p:nvSpPr>
          <p:spPr>
            <a:xfrm>
              <a:off x="1875" y="2370"/>
              <a:ext cx="0" cy="496"/>
            </a:xfrm>
            <a:prstGeom prst="line">
              <a:avLst/>
            </a:prstGeom>
            <a:noFill/>
            <a:ln w="12700" cap="flat" cmpd="sng">
              <a:solidFill>
                <a:schemeClr val="dk1">
                  <a:alpha val="100000"/>
                </a:schemeClr>
              </a:solidFill>
              <a:prstDash val="solid"/>
              <a:round/>
            </a:ln>
          </p:spPr>
        </p:sp>
        <p:sp>
          <p:nvSpPr>
            <p:cNvPr id="85" name="直接连接符 84"/>
            <p:cNvSpPr/>
            <p:nvPr/>
          </p:nvSpPr>
          <p:spPr>
            <a:xfrm flipH="1">
              <a:off x="978" y="1918"/>
              <a:ext cx="1" cy="1265"/>
            </a:xfrm>
            <a:prstGeom prst="line">
              <a:avLst/>
            </a:prstGeom>
            <a:noFill/>
            <a:ln w="28575" cap="flat" cmpd="sng">
              <a:solidFill>
                <a:schemeClr val="lt2">
                  <a:alpha val="100000"/>
                </a:schemeClr>
              </a:solidFill>
              <a:prstDash val="solid"/>
              <a:round/>
            </a:ln>
          </p:spPr>
        </p:sp>
        <p:sp>
          <p:nvSpPr>
            <p:cNvPr id="86" name="矩形 85"/>
            <p:cNvSpPr/>
            <p:nvPr/>
          </p:nvSpPr>
          <p:spPr>
            <a:xfrm>
              <a:off x="860" y="3174"/>
              <a:ext cx="224" cy="263"/>
            </a:xfrm>
            <a:prstGeom prst="rect">
              <a:avLst/>
            </a:prstGeom>
            <a:gradFill rotWithShape="0">
              <a:gsLst>
                <a:gs pos="0">
                  <a:srgbClr val="666666">
                    <a:alpha val="100000"/>
                  </a:srgbClr>
                </a:gs>
                <a:gs pos="50000">
                  <a:srgbClr val="DDDDDD">
                    <a:alpha val="100000"/>
                  </a:srgbClr>
                </a:gs>
                <a:gs pos="100000">
                  <a:srgbClr val="666666">
                    <a:alpha val="100000"/>
                  </a:srgbClr>
                </a:gs>
              </a:gsLst>
              <a:lin ang="0" scaled="1"/>
            </a:gradFill>
            <a:ln w="12700"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87" name="直接连接符 86"/>
            <p:cNvSpPr/>
            <p:nvPr/>
          </p:nvSpPr>
          <p:spPr>
            <a:xfrm>
              <a:off x="635" y="2815"/>
              <a:ext cx="343" cy="0"/>
            </a:xfrm>
            <a:prstGeom prst="line">
              <a:avLst/>
            </a:prstGeom>
            <a:noFill/>
            <a:ln w="12700" cap="flat" cmpd="sng">
              <a:solidFill>
                <a:schemeClr val="dk1">
                  <a:alpha val="100000"/>
                </a:schemeClr>
              </a:solidFill>
              <a:prstDash val="solid"/>
              <a:round/>
              <a:headEnd type="stealth" w="sm" len="lg"/>
              <a:tailEnd type="stealth" w="sm" len="lg"/>
            </a:ln>
          </p:spPr>
        </p:sp>
        <p:sp>
          <p:nvSpPr>
            <p:cNvPr id="88" name="直接连接符 87"/>
            <p:cNvSpPr/>
            <p:nvPr/>
          </p:nvSpPr>
          <p:spPr>
            <a:xfrm>
              <a:off x="978" y="2815"/>
              <a:ext cx="897" cy="0"/>
            </a:xfrm>
            <a:prstGeom prst="line">
              <a:avLst/>
            </a:prstGeom>
            <a:noFill/>
            <a:ln w="12700" cap="flat" cmpd="sng">
              <a:solidFill>
                <a:schemeClr val="dk1">
                  <a:alpha val="100000"/>
                </a:schemeClr>
              </a:solidFill>
              <a:prstDash val="solid"/>
              <a:round/>
              <a:headEnd type="stealth" w="sm" len="lg"/>
              <a:tailEnd type="stealth" w="sm" len="lg"/>
            </a:ln>
          </p:spPr>
        </p:sp>
        <p:sp>
          <p:nvSpPr>
            <p:cNvPr id="89" name="直接连接符 88"/>
            <p:cNvSpPr/>
            <p:nvPr/>
          </p:nvSpPr>
          <p:spPr>
            <a:xfrm>
              <a:off x="1269" y="2108"/>
              <a:ext cx="0" cy="547"/>
            </a:xfrm>
            <a:prstGeom prst="line">
              <a:avLst/>
            </a:prstGeom>
            <a:noFill/>
            <a:ln w="28575" cap="flat" cmpd="sng">
              <a:solidFill>
                <a:srgbClr val="FF0000">
                  <a:alpha val="100000"/>
                </a:srgbClr>
              </a:solidFill>
              <a:prstDash val="solid"/>
              <a:round/>
              <a:tailEnd type="stealth" w="sm" len="lg"/>
            </a:ln>
          </p:spPr>
        </p:sp>
        <p:sp>
          <p:nvSpPr>
            <p:cNvPr id="90" name="直接连接符 89"/>
            <p:cNvSpPr/>
            <p:nvPr/>
          </p:nvSpPr>
          <p:spPr>
            <a:xfrm>
              <a:off x="970" y="3355"/>
              <a:ext cx="0" cy="269"/>
            </a:xfrm>
            <a:prstGeom prst="line">
              <a:avLst/>
            </a:prstGeom>
            <a:noFill/>
            <a:ln w="28575" cap="flat" cmpd="sng">
              <a:solidFill>
                <a:srgbClr val="FF0000">
                  <a:alpha val="100000"/>
                </a:srgbClr>
              </a:solidFill>
              <a:prstDash val="solid"/>
              <a:round/>
              <a:tailEnd type="stealth" w="sm" len="lg"/>
            </a:ln>
          </p:spPr>
        </p:sp>
        <p:sp>
          <p:nvSpPr>
            <p:cNvPr id="91" name="直接连接符 90"/>
            <p:cNvSpPr/>
            <p:nvPr/>
          </p:nvSpPr>
          <p:spPr>
            <a:xfrm flipV="1">
              <a:off x="810" y="3187"/>
              <a:ext cx="0" cy="262"/>
            </a:xfrm>
            <a:prstGeom prst="line">
              <a:avLst/>
            </a:prstGeom>
            <a:noFill/>
            <a:ln w="28575" cap="flat" cmpd="sng">
              <a:solidFill>
                <a:srgbClr val="FF00FF"/>
              </a:solidFill>
              <a:prstDash val="solid"/>
              <a:round/>
              <a:tailEnd type="stealth" w="sm" len="lg"/>
            </a:ln>
          </p:spPr>
        </p:sp>
        <p:sp>
          <p:nvSpPr>
            <p:cNvPr id="92" name="任意多边形 91"/>
            <p:cNvSpPr/>
            <p:nvPr/>
          </p:nvSpPr>
          <p:spPr bwMode="auto">
            <a:xfrm>
              <a:off x="1306" y="1598"/>
              <a:ext cx="291" cy="328"/>
            </a:xfrm>
            <a:custGeom>
              <a:avLst/>
              <a:gdLst/>
              <a:ahLst/>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path>
              </a:pathLst>
            </a:custGeom>
            <a:noFill/>
            <a:ln w="28575" cap="flat" cmpd="sng">
              <a:solidFill>
                <a:srgbClr val="FF00FF"/>
              </a:solidFill>
              <a:prstDash val="solid"/>
              <a:round/>
              <a:tailEnd type="stealth" w="sm" len="lg"/>
            </a:ln>
          </p:spPr>
        </p:sp>
        <p:sp>
          <p:nvSpPr>
            <p:cNvPr id="93" name="直接连接符 92"/>
            <p:cNvSpPr/>
            <p:nvPr/>
          </p:nvSpPr>
          <p:spPr>
            <a:xfrm>
              <a:off x="1896" y="2407"/>
              <a:ext cx="503" cy="0"/>
            </a:xfrm>
            <a:prstGeom prst="line">
              <a:avLst/>
            </a:prstGeom>
            <a:noFill/>
            <a:ln w="12700" cap="flat" cmpd="sng">
              <a:solidFill>
                <a:schemeClr val="dk1">
                  <a:alpha val="100000"/>
                </a:schemeClr>
              </a:solidFill>
              <a:prstDash val="solid"/>
              <a:round/>
              <a:tailEnd type="stealth" w="sm" len="lg"/>
            </a:ln>
          </p:spPr>
        </p:sp>
        <p:sp>
          <p:nvSpPr>
            <p:cNvPr id="94" name="直接连接符 93"/>
            <p:cNvSpPr/>
            <p:nvPr/>
          </p:nvSpPr>
          <p:spPr>
            <a:xfrm flipV="1">
              <a:off x="489" y="1466"/>
              <a:ext cx="0" cy="948"/>
            </a:xfrm>
            <a:prstGeom prst="line">
              <a:avLst/>
            </a:prstGeom>
            <a:noFill/>
            <a:ln w="12700" cap="flat" cmpd="sng">
              <a:solidFill>
                <a:schemeClr val="dk1">
                  <a:alpha val="100000"/>
                </a:schemeClr>
              </a:solidFill>
              <a:prstDash val="solid"/>
              <a:round/>
              <a:tailEnd type="stealth" w="sm" len="lg"/>
            </a:ln>
          </p:spPr>
        </p:sp>
        <p:sp>
          <p:nvSpPr>
            <p:cNvPr id="95" name="直接连接符 94"/>
            <p:cNvSpPr/>
            <p:nvPr/>
          </p:nvSpPr>
          <p:spPr>
            <a:xfrm>
              <a:off x="1269" y="2239"/>
              <a:ext cx="606" cy="0"/>
            </a:xfrm>
            <a:prstGeom prst="line">
              <a:avLst/>
            </a:prstGeom>
            <a:noFill/>
            <a:ln w="12700" cap="flat" cmpd="sng">
              <a:solidFill>
                <a:schemeClr val="dk1">
                  <a:alpha val="100000"/>
                </a:schemeClr>
              </a:solidFill>
              <a:prstDash val="solid"/>
              <a:round/>
              <a:headEnd type="stealth" w="sm" len="lg"/>
              <a:tailEnd type="stealth" w="sm" len="lg"/>
            </a:ln>
          </p:spPr>
        </p:sp>
        <p:sp>
          <p:nvSpPr>
            <p:cNvPr id="96" name="TextBox 95"/>
            <p:cNvSpPr txBox="1"/>
            <p:nvPr/>
          </p:nvSpPr>
          <p:spPr>
            <a:xfrm>
              <a:off x="468" y="2378"/>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A</a:t>
              </a:r>
            </a:p>
          </p:txBody>
        </p:sp>
        <p:sp>
          <p:nvSpPr>
            <p:cNvPr id="97" name="TextBox 96"/>
            <p:cNvSpPr txBox="1"/>
            <p:nvPr/>
          </p:nvSpPr>
          <p:spPr>
            <a:xfrm>
              <a:off x="1869" y="2393"/>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B</a:t>
              </a:r>
            </a:p>
          </p:txBody>
        </p:sp>
        <p:sp>
          <p:nvSpPr>
            <p:cNvPr id="98" name="TextBox 97"/>
            <p:cNvSpPr txBox="1"/>
            <p:nvPr/>
          </p:nvSpPr>
          <p:spPr>
            <a:xfrm>
              <a:off x="2256" y="2356"/>
              <a:ext cx="18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x</a:t>
              </a:r>
            </a:p>
          </p:txBody>
        </p:sp>
        <p:sp>
          <p:nvSpPr>
            <p:cNvPr id="99" name="TextBox 98"/>
            <p:cNvSpPr txBox="1"/>
            <p:nvPr/>
          </p:nvSpPr>
          <p:spPr>
            <a:xfrm>
              <a:off x="478" y="1410"/>
              <a:ext cx="18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y</a:t>
              </a:r>
            </a:p>
          </p:txBody>
        </p:sp>
        <p:sp>
          <p:nvSpPr>
            <p:cNvPr id="100" name="TextBox 99"/>
            <p:cNvSpPr txBox="1"/>
            <p:nvPr/>
          </p:nvSpPr>
          <p:spPr>
            <a:xfrm>
              <a:off x="617" y="3218"/>
              <a:ext cx="189" cy="233"/>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dirty="0" smtClean="0">
                  <a:solidFill>
                    <a:srgbClr val="FF00FF"/>
                  </a:solidFill>
                  <a:effectLst>
                    <a:outerShdw blurRad="38100" dist="38100" dir="2700000" algn="tl">
                      <a:srgbClr val="C0C0C0"/>
                    </a:outerShdw>
                  </a:effectLst>
                  <a:latin typeface="Times New Roman" pitchFamily="18" charset="0"/>
                  <a:ea typeface="宋体" pitchFamily="2" charset="-122"/>
                </a:rPr>
                <a:t>a</a:t>
              </a:r>
              <a:endParaRPr lang="en-US" altLang="zh-CN" sz="1800" i="1" dirty="0">
                <a:solidFill>
                  <a:srgbClr val="FF00FF"/>
                </a:solidFill>
                <a:effectLst>
                  <a:outerShdw blurRad="38100" dist="38100" dir="2700000" algn="tl">
                    <a:srgbClr val="C0C0C0"/>
                  </a:outerShdw>
                </a:effectLst>
                <a:latin typeface="Times New Roman" pitchFamily="18" charset="0"/>
                <a:ea typeface="宋体" pitchFamily="2" charset="-122"/>
              </a:endParaRPr>
            </a:p>
          </p:txBody>
        </p:sp>
        <p:sp>
          <p:nvSpPr>
            <p:cNvPr id="101" name="TextBox 100"/>
            <p:cNvSpPr txBox="1"/>
            <p:nvPr/>
          </p:nvSpPr>
          <p:spPr>
            <a:xfrm>
              <a:off x="697" y="2578"/>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l</a:t>
              </a:r>
              <a:r>
                <a:rPr lang="en-US" altLang="zh-CN" sz="1800" b="0" baseline="-25000">
                  <a:effectLst>
                    <a:outerShdw blurRad="38100" dist="38100" dir="2700000" algn="tl">
                      <a:srgbClr val="C0C0C0"/>
                    </a:outerShdw>
                  </a:effectLst>
                  <a:latin typeface="Times New Roman" pitchFamily="18" charset="0"/>
                  <a:ea typeface="宋体" pitchFamily="2" charset="-122"/>
                </a:rPr>
                <a:t>1</a:t>
              </a:r>
            </a:p>
          </p:txBody>
        </p:sp>
        <p:sp>
          <p:nvSpPr>
            <p:cNvPr id="102" name="TextBox 101"/>
            <p:cNvSpPr txBox="1"/>
            <p:nvPr/>
          </p:nvSpPr>
          <p:spPr>
            <a:xfrm>
              <a:off x="1356" y="2579"/>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l</a:t>
              </a:r>
              <a:r>
                <a:rPr lang="en-US" altLang="zh-CN" sz="1800" b="0" baseline="-25000">
                  <a:effectLst>
                    <a:outerShdw blurRad="38100" dist="38100" dir="2700000" algn="tl">
                      <a:srgbClr val="C0C0C0"/>
                    </a:outerShdw>
                  </a:effectLst>
                  <a:latin typeface="Times New Roman" pitchFamily="18" charset="0"/>
                  <a:ea typeface="宋体" pitchFamily="2" charset="-122"/>
                </a:rPr>
                <a:t>2</a:t>
              </a:r>
            </a:p>
          </p:txBody>
        </p:sp>
        <p:sp>
          <p:nvSpPr>
            <p:cNvPr id="103" name="TextBox 102"/>
            <p:cNvSpPr txBox="1"/>
            <p:nvPr/>
          </p:nvSpPr>
          <p:spPr>
            <a:xfrm>
              <a:off x="1572" y="2012"/>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l</a:t>
              </a:r>
              <a:r>
                <a:rPr lang="en-US" altLang="zh-CN" sz="1800" b="0" baseline="-25000">
                  <a:effectLst>
                    <a:outerShdw blurRad="38100" dist="38100" dir="2700000" algn="tl">
                      <a:srgbClr val="C0C0C0"/>
                    </a:outerShdw>
                  </a:effectLst>
                  <a:latin typeface="Times New Roman" pitchFamily="18" charset="0"/>
                  <a:ea typeface="宋体" pitchFamily="2" charset="-122"/>
                </a:rPr>
                <a:t>3</a:t>
              </a:r>
            </a:p>
          </p:txBody>
        </p:sp>
        <p:sp>
          <p:nvSpPr>
            <p:cNvPr id="104" name="TextBox 103"/>
            <p:cNvSpPr txBox="1"/>
            <p:nvPr/>
          </p:nvSpPr>
          <p:spPr>
            <a:xfrm>
              <a:off x="1271" y="2424"/>
              <a:ext cx="281"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W</a:t>
              </a:r>
            </a:p>
          </p:txBody>
        </p:sp>
        <p:sp>
          <p:nvSpPr>
            <p:cNvPr id="105" name="TextBox 104"/>
            <p:cNvSpPr txBox="1"/>
            <p:nvPr/>
          </p:nvSpPr>
          <p:spPr>
            <a:xfrm>
              <a:off x="1500" y="1506"/>
              <a:ext cx="197" cy="233"/>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l-GR" altLang="zh-CN" sz="1800" i="1" dirty="0" smtClean="0">
                  <a:solidFill>
                    <a:srgbClr val="FF00FF"/>
                  </a:solidFill>
                  <a:effectLst>
                    <a:outerShdw blurRad="38100" dist="38100" dir="2700000" algn="tl">
                      <a:srgbClr val="C0C0C0"/>
                    </a:outerShdw>
                  </a:effectLst>
                  <a:latin typeface="Times New Roman" pitchFamily="18" charset="0"/>
                  <a:ea typeface="宋体" pitchFamily="2" charset="-122"/>
                </a:rPr>
                <a:t>α</a:t>
              </a:r>
              <a:endParaRPr lang="en-US" altLang="zh-CN" sz="1800" i="1" dirty="0">
                <a:solidFill>
                  <a:srgbClr val="FF00FF"/>
                </a:solidFill>
                <a:effectLst>
                  <a:outerShdw blurRad="38100" dist="38100" dir="2700000" algn="tl">
                    <a:srgbClr val="C0C0C0"/>
                  </a:outerShdw>
                </a:effectLst>
                <a:latin typeface="Times New Roman" pitchFamily="18" charset="0"/>
                <a:ea typeface="宋体" pitchFamily="2" charset="-122"/>
              </a:endParaRPr>
            </a:p>
          </p:txBody>
        </p:sp>
        <p:sp>
          <p:nvSpPr>
            <p:cNvPr id="106" name="TextBox 105"/>
            <p:cNvSpPr txBox="1"/>
            <p:nvPr/>
          </p:nvSpPr>
          <p:spPr>
            <a:xfrm>
              <a:off x="1008" y="3408"/>
              <a:ext cx="292"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rgbClr val="FF0000"/>
                  </a:solidFill>
                  <a:effectLst>
                    <a:outerShdw blurRad="38100" dist="38100" dir="2700000" algn="tl">
                      <a:srgbClr val="C0C0C0"/>
                    </a:outerShdw>
                  </a:effectLst>
                  <a:latin typeface="Times New Roman" pitchFamily="18" charset="0"/>
                  <a:ea typeface="宋体" pitchFamily="2" charset="-122"/>
                </a:rPr>
                <a:t>m</a:t>
              </a:r>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g</a:t>
              </a:r>
            </a:p>
          </p:txBody>
        </p:sp>
      </p:grpSp>
      <p:sp>
        <p:nvSpPr>
          <p:cNvPr id="130" name="直接连接符 129"/>
          <p:cNvSpPr/>
          <p:nvPr/>
        </p:nvSpPr>
        <p:spPr>
          <a:xfrm flipV="1">
            <a:off x="2971800" y="3048000"/>
            <a:ext cx="0" cy="647700"/>
          </a:xfrm>
          <a:prstGeom prst="line">
            <a:avLst/>
          </a:prstGeom>
          <a:noFill/>
          <a:ln w="28575" cap="flat" cmpd="sng">
            <a:solidFill>
              <a:srgbClr val="FF0000">
                <a:alpha val="100000"/>
              </a:srgbClr>
            </a:solidFill>
            <a:prstDash val="solid"/>
            <a:round/>
            <a:tailEnd type="stealth" w="sm" len="lg"/>
          </a:ln>
        </p:spPr>
      </p:sp>
      <p:grpSp>
        <p:nvGrpSpPr>
          <p:cNvPr id="131" name="组合 130"/>
          <p:cNvGrpSpPr/>
          <p:nvPr/>
        </p:nvGrpSpPr>
        <p:grpSpPr>
          <a:xfrm>
            <a:off x="1524000" y="5776912"/>
            <a:ext cx="550862" cy="985837"/>
            <a:chOff x="641" y="3318"/>
            <a:chExt cx="347" cy="621"/>
          </a:xfrm>
        </p:grpSpPr>
        <p:sp>
          <p:nvSpPr>
            <p:cNvPr id="132" name="直接连接符 131"/>
            <p:cNvSpPr/>
            <p:nvPr/>
          </p:nvSpPr>
          <p:spPr>
            <a:xfrm>
              <a:off x="651" y="3318"/>
              <a:ext cx="0" cy="546"/>
            </a:xfrm>
            <a:prstGeom prst="line">
              <a:avLst/>
            </a:prstGeom>
            <a:noFill/>
            <a:ln w="34925" cap="flat" cmpd="sng">
              <a:solidFill>
                <a:srgbClr val="0000FF"/>
              </a:solidFill>
              <a:prstDash val="solid"/>
              <a:round/>
              <a:tailEnd type="stealth" w="sm" len="lg"/>
            </a:ln>
          </p:spPr>
        </p:sp>
        <p:sp>
          <p:nvSpPr>
            <p:cNvPr id="133" name="TextBox 132"/>
            <p:cNvSpPr txBox="1"/>
            <p:nvPr/>
          </p:nvSpPr>
          <p:spPr>
            <a:xfrm>
              <a:off x="641" y="3708"/>
              <a:ext cx="347"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dirty="0">
                  <a:solidFill>
                    <a:srgbClr val="0000FF"/>
                  </a:solidFill>
                  <a:effectLst>
                    <a:outerShdw blurRad="38100" dist="38100" dir="2700000" algn="tl">
                      <a:srgbClr val="C0C0C0"/>
                    </a:outerShdw>
                  </a:effectLst>
                  <a:latin typeface="Times New Roman" pitchFamily="18" charset="0"/>
                  <a:ea typeface="宋体" pitchFamily="2" charset="-122"/>
                </a:rPr>
                <a:t>F </a:t>
              </a:r>
              <a:r>
                <a:rPr lang="en-US" altLang="zh-CN" sz="1800" b="0" i="1" baseline="30000" dirty="0">
                  <a:solidFill>
                    <a:srgbClr val="0000FF"/>
                  </a:solidFill>
                  <a:effectLst>
                    <a:outerShdw blurRad="38100" dist="38100" dir="2700000" algn="tl">
                      <a:srgbClr val="C0C0C0"/>
                    </a:outerShdw>
                  </a:effectLst>
                  <a:latin typeface="Times New Roman" pitchFamily="18" charset="0"/>
                  <a:ea typeface="宋体" pitchFamily="2" charset="-122"/>
                </a:rPr>
                <a:t>*</a:t>
              </a:r>
            </a:p>
          </p:txBody>
        </p:sp>
      </p:grpSp>
      <p:sp>
        <p:nvSpPr>
          <p:cNvPr id="134" name="TextBox 133"/>
          <p:cNvSpPr txBox="1"/>
          <p:nvPr/>
        </p:nvSpPr>
        <p:spPr>
          <a:xfrm>
            <a:off x="990600" y="3200400"/>
            <a:ext cx="446087" cy="36671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1800" b="0" i="1" baseline="-25000">
                <a:solidFill>
                  <a:srgbClr val="FF0000"/>
                </a:solidFill>
                <a:effectLst>
                  <a:outerShdw blurRad="38100" dist="38100" dir="2700000" algn="tl">
                    <a:srgbClr val="C0C0C0"/>
                  </a:outerShdw>
                </a:effectLst>
                <a:latin typeface="Times New Roman" pitchFamily="18" charset="0"/>
                <a:ea typeface="宋体" pitchFamily="2" charset="-122"/>
              </a:rPr>
              <a:t>A</a:t>
            </a:r>
          </a:p>
        </p:txBody>
      </p:sp>
      <p:sp>
        <p:nvSpPr>
          <p:cNvPr id="135" name="TextBox 134"/>
          <p:cNvSpPr txBox="1"/>
          <p:nvPr/>
        </p:nvSpPr>
        <p:spPr>
          <a:xfrm>
            <a:off x="2971800" y="3200400"/>
            <a:ext cx="446087" cy="36671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1800" b="0" i="1" baseline="-25000">
                <a:solidFill>
                  <a:srgbClr val="FF0000"/>
                </a:solidFill>
                <a:effectLst>
                  <a:outerShdw blurRad="38100" dist="38100" dir="2700000" algn="tl">
                    <a:srgbClr val="C0C0C0"/>
                  </a:outerShdw>
                </a:effectLst>
                <a:latin typeface="Times New Roman" pitchFamily="18" charset="0"/>
                <a:ea typeface="宋体" pitchFamily="2" charset="-122"/>
              </a:rPr>
              <a:t>B</a:t>
            </a:r>
          </a:p>
        </p:txBody>
      </p:sp>
      <p:grpSp>
        <p:nvGrpSpPr>
          <p:cNvPr id="136" name="组合 135"/>
          <p:cNvGrpSpPr/>
          <p:nvPr/>
        </p:nvGrpSpPr>
        <p:grpSpPr>
          <a:xfrm>
            <a:off x="990600" y="2514600"/>
            <a:ext cx="889000" cy="474662"/>
            <a:chOff x="296" y="1553"/>
            <a:chExt cx="560" cy="299"/>
          </a:xfrm>
        </p:grpSpPr>
        <p:sp>
          <p:nvSpPr>
            <p:cNvPr id="137" name="任意多边形 136"/>
            <p:cNvSpPr/>
            <p:nvPr/>
          </p:nvSpPr>
          <p:spPr bwMode="auto">
            <a:xfrm flipH="1">
              <a:off x="586" y="1553"/>
              <a:ext cx="270" cy="299"/>
            </a:xfrm>
            <a:custGeom>
              <a:avLst/>
              <a:gdLst/>
              <a:ahLst/>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path>
              </a:pathLst>
            </a:custGeom>
            <a:noFill/>
            <a:ln w="34925" cap="flat" cmpd="sng">
              <a:solidFill>
                <a:srgbClr val="0000FF"/>
              </a:solidFill>
              <a:prstDash val="solid"/>
              <a:round/>
              <a:tailEnd type="stealth" w="sm" len="lg"/>
            </a:ln>
          </p:spPr>
        </p:sp>
        <p:sp>
          <p:nvSpPr>
            <p:cNvPr id="138" name="TextBox 137"/>
            <p:cNvSpPr txBox="1"/>
            <p:nvPr/>
          </p:nvSpPr>
          <p:spPr>
            <a:xfrm>
              <a:off x="296" y="1582"/>
              <a:ext cx="328"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dirty="0">
                  <a:solidFill>
                    <a:srgbClr val="0000FF"/>
                  </a:solidFill>
                  <a:effectLst>
                    <a:outerShdw blurRad="38100" dist="38100" dir="2700000" algn="tl">
                      <a:srgbClr val="C0C0C0"/>
                    </a:outerShdw>
                  </a:effectLst>
                  <a:latin typeface="Times New Roman" pitchFamily="18" charset="0"/>
                  <a:ea typeface="宋体" pitchFamily="2" charset="-122"/>
                </a:rPr>
                <a:t>M</a:t>
              </a:r>
              <a:r>
                <a:rPr lang="en-US" altLang="zh-CN" sz="1800" b="0" i="1" dirty="0">
                  <a:solidFill>
                    <a:srgbClr val="0000FF"/>
                  </a:solidFill>
                  <a:effectLst>
                    <a:outerShdw blurRad="38100" dist="38100" dir="2700000" algn="tl">
                      <a:srgbClr val="C0C0C0"/>
                    </a:outerShdw>
                  </a:effectLst>
                  <a:latin typeface="Times New Roman" pitchFamily="18" charset="0"/>
                  <a:ea typeface="宋体" pitchFamily="2" charset="-122"/>
                </a:rPr>
                <a:t>*</a:t>
              </a:r>
            </a:p>
          </p:txBody>
        </p:sp>
      </p:grpSp>
      <p:sp>
        <p:nvSpPr>
          <p:cNvPr id="139" name="直接连接符 138"/>
          <p:cNvSpPr/>
          <p:nvPr/>
        </p:nvSpPr>
        <p:spPr>
          <a:xfrm flipV="1">
            <a:off x="990600" y="3124200"/>
            <a:ext cx="0" cy="566737"/>
          </a:xfrm>
          <a:prstGeom prst="line">
            <a:avLst/>
          </a:prstGeom>
          <a:noFill/>
          <a:ln w="28575" cap="flat" cmpd="sng">
            <a:solidFill>
              <a:srgbClr val="FF0000">
                <a:alpha val="100000"/>
              </a:srgbClr>
            </a:solidFill>
            <a:prstDash val="solid"/>
            <a:round/>
            <a:tailEnd type="stealth" w="sm" len="lg"/>
          </a:ln>
        </p:spPr>
      </p:sp>
      <p:sp>
        <p:nvSpPr>
          <p:cNvPr id="2" name="左大括号 1"/>
          <p:cNvSpPr/>
          <p:nvPr/>
        </p:nvSpPr>
        <p:spPr>
          <a:xfrm>
            <a:off x="4133292" y="3136900"/>
            <a:ext cx="114672" cy="614362"/>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右箭头 2"/>
          <p:cNvSpPr/>
          <p:nvPr/>
        </p:nvSpPr>
        <p:spPr>
          <a:xfrm>
            <a:off x="3602198" y="4860627"/>
            <a:ext cx="285750" cy="162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左大括号 141"/>
          <p:cNvSpPr/>
          <p:nvPr/>
        </p:nvSpPr>
        <p:spPr>
          <a:xfrm>
            <a:off x="3980359" y="4438685"/>
            <a:ext cx="122684" cy="1077243"/>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933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9730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973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9730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9730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9730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9730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38" grpId="0"/>
      <p:bldP spid="2" grpId="0" animBg="1"/>
      <p:bldP spid="3" grpId="0" animBg="1"/>
      <p:bldP spid="14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00" name="矩形 1049399"/>
          <p:cNvSpPr/>
          <p:nvPr/>
        </p:nvSpPr>
        <p:spPr>
          <a:xfrm>
            <a:off x="3403600" y="5527253"/>
            <a:ext cx="5588000" cy="854075"/>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lnSpc>
                <a:spcPct val="125000"/>
              </a:lnSpc>
            </a:pPr>
            <a:r>
              <a:rPr lang="zh-CN" altLang="en-US" sz="2000" dirty="0">
                <a:effectLst>
                  <a:outerShdw blurRad="38100" dist="38100" dir="2700000" algn="tl">
                    <a:srgbClr val="C0C0C0"/>
                  </a:outerShdw>
                </a:effectLst>
                <a:latin typeface="Times New Roman" pitchFamily="18" charset="0"/>
                <a:ea typeface="宋体" pitchFamily="2" charset="-122"/>
              </a:rPr>
              <a:t>附加压力（或附加动约束力）决定于惯性力系，只求附加压力时，列方程不必考虑重力。 </a:t>
            </a:r>
          </a:p>
        </p:txBody>
      </p:sp>
      <p:sp>
        <p:nvSpPr>
          <p:cNvPr id="1049461" name="TextBox 1049460"/>
          <p:cNvSpPr txBox="1"/>
          <p:nvPr/>
        </p:nvSpPr>
        <p:spPr>
          <a:xfrm>
            <a:off x="685800" y="990600"/>
            <a:ext cx="1830387" cy="531812"/>
          </a:xfrm>
          <a:prstGeom prst="rect">
            <a:avLst/>
          </a:prstGeom>
          <a:solidFill>
            <a:srgbClr val="CC0066"/>
          </a:solidFill>
          <a:ln w="12700" cap="flat" cmpd="sng">
            <a:solidFill>
              <a:schemeClr val="dk1">
                <a:alpha val="100000"/>
              </a:schemeClr>
            </a:solidFill>
            <a:prstDash val="solid"/>
            <a:round/>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i="1">
                <a:effectLst>
                  <a:outerShdw blurRad="38100" dist="38100" dir="2700000" algn="tl">
                    <a:srgbClr val="C0C0C0"/>
                  </a:outerShdw>
                </a:effectLst>
                <a:latin typeface="Times New Roman" pitchFamily="18" charset="0"/>
                <a:ea typeface="宋体" pitchFamily="2" charset="-122"/>
              </a:rPr>
              <a:t>例  题 </a:t>
            </a:r>
            <a:r>
              <a:rPr lang="en-US" altLang="zh-CN" sz="2800" i="1">
                <a:effectLst>
                  <a:outerShdw blurRad="38100" dist="38100" dir="2700000" algn="tl">
                    <a:srgbClr val="C0C0C0"/>
                  </a:outerShdw>
                </a:effectLst>
                <a:latin typeface="Times New Roman" pitchFamily="18" charset="0"/>
                <a:ea typeface="宋体" pitchFamily="2" charset="-122"/>
              </a:rPr>
              <a:t>14-5</a:t>
            </a:r>
          </a:p>
        </p:txBody>
      </p:sp>
      <p:pic>
        <p:nvPicPr>
          <p:cNvPr id="2097309" name="图片 2097308"/>
          <p:cNvPicPr>
            <a:picLocks/>
          </p:cNvPicPr>
          <p:nvPr/>
        </p:nvPicPr>
        <p:blipFill>
          <a:blip r:embed="rId2"/>
          <a:srcRect/>
          <a:stretch>
            <a:fillRect/>
          </a:stretch>
        </p:blipFill>
        <p:spPr>
          <a:xfrm>
            <a:off x="6238798" y="3744912"/>
            <a:ext cx="2286000" cy="762000"/>
          </a:xfrm>
          <a:prstGeom prst="rect">
            <a:avLst/>
          </a:prstGeom>
          <a:noFill/>
          <a:ln>
            <a:noFill/>
          </a:ln>
        </p:spPr>
      </p:pic>
      <p:pic>
        <p:nvPicPr>
          <p:cNvPr id="2097310" name="图片 2097309"/>
          <p:cNvPicPr>
            <a:picLocks/>
          </p:cNvPicPr>
          <p:nvPr/>
        </p:nvPicPr>
        <p:blipFill>
          <a:blip r:embed="rId3"/>
          <a:srcRect/>
          <a:stretch>
            <a:fillRect/>
          </a:stretch>
        </p:blipFill>
        <p:spPr>
          <a:xfrm>
            <a:off x="6176924" y="4635500"/>
            <a:ext cx="2286000" cy="768350"/>
          </a:xfrm>
          <a:prstGeom prst="rect">
            <a:avLst/>
          </a:prstGeom>
          <a:noFill/>
          <a:ln>
            <a:noFill/>
          </a:ln>
        </p:spPr>
      </p:pic>
      <p:sp>
        <p:nvSpPr>
          <p:cNvPr id="1049462" name="矩形 1049461"/>
          <p:cNvSpPr/>
          <p:nvPr/>
        </p:nvSpPr>
        <p:spPr>
          <a:xfrm>
            <a:off x="685800" y="457200"/>
            <a:ext cx="4652962" cy="5191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800">
                <a:latin typeface="楷体_GB2312" pitchFamily="49" charset="-122"/>
              </a:rPr>
              <a:t>§14.3 </a:t>
            </a:r>
            <a:r>
              <a:rPr lang="zh-CN" altLang="en-US" sz="2800">
                <a:latin typeface="楷体_GB2312" pitchFamily="49" charset="-122"/>
              </a:rPr>
              <a:t>刚体</a:t>
            </a:r>
            <a:r>
              <a:rPr lang="zh-CN" altLang="zh-CN" sz="2800"/>
              <a:t>惯性力系的简化</a:t>
            </a:r>
          </a:p>
        </p:txBody>
      </p:sp>
      <p:grpSp>
        <p:nvGrpSpPr>
          <p:cNvPr id="71" name="组合 70"/>
          <p:cNvGrpSpPr/>
          <p:nvPr/>
        </p:nvGrpSpPr>
        <p:grpSpPr>
          <a:xfrm>
            <a:off x="715962" y="2238375"/>
            <a:ext cx="3151187" cy="3538537"/>
            <a:chOff x="451" y="1410"/>
            <a:chExt cx="1985" cy="2229"/>
          </a:xfrm>
        </p:grpSpPr>
        <p:sp>
          <p:nvSpPr>
            <p:cNvPr id="72" name="椭圆 71"/>
            <p:cNvSpPr/>
            <p:nvPr/>
          </p:nvSpPr>
          <p:spPr>
            <a:xfrm>
              <a:off x="978" y="1656"/>
              <a:ext cx="547" cy="532"/>
            </a:xfrm>
            <a:prstGeom prst="ellipse">
              <a:avLst/>
            </a:prstGeom>
            <a:gradFill rotWithShape="0">
              <a:gsLst>
                <a:gs pos="0">
                  <a:srgbClr val="666666">
                    <a:alpha val="100000"/>
                  </a:srgbClr>
                </a:gs>
                <a:gs pos="50000">
                  <a:srgbClr val="DDDDDD">
                    <a:alpha val="100000"/>
                  </a:srgbClr>
                </a:gs>
                <a:gs pos="100000">
                  <a:srgbClr val="666666">
                    <a:alpha val="100000"/>
                  </a:srgbClr>
                </a:gs>
              </a:gsLst>
              <a:lin ang="18900000" scaled="1"/>
            </a:gradFill>
            <a:ln w="28575" cap="flat" cmpd="sng">
              <a:solidFill>
                <a:schemeClr val="lt2">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73" name="椭圆 72"/>
            <p:cNvSpPr/>
            <p:nvPr/>
          </p:nvSpPr>
          <p:spPr>
            <a:xfrm>
              <a:off x="1189" y="1866"/>
              <a:ext cx="123" cy="140"/>
            </a:xfrm>
            <a:prstGeom prst="ellipse">
              <a:avLst/>
            </a:prstGeom>
            <a:solidFill>
              <a:srgbClr val="00CC99"/>
            </a:solidFill>
            <a:ln w="28575" cap="flat" cmpd="sng">
              <a:solidFill>
                <a:srgbClr val="66FFFF">
                  <a:alpha val="100000"/>
                </a:srgb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74" name="矩形 73"/>
            <p:cNvSpPr/>
            <p:nvPr/>
          </p:nvSpPr>
          <p:spPr>
            <a:xfrm>
              <a:off x="584" y="2341"/>
              <a:ext cx="1356" cy="56"/>
            </a:xfrm>
            <a:prstGeom prst="rect">
              <a:avLst/>
            </a:prstGeom>
            <a:solidFill>
              <a:srgbClr val="666633"/>
            </a:solidFill>
            <a:ln w="28575" cap="flat" cmpd="sng">
              <a:solidFill>
                <a:srgbClr val="66FFFF">
                  <a:alpha val="100000"/>
                </a:srgb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ctr" eaLnBrk="1" latinLnBrk="1" hangingPunct="1"/>
              <a:endParaRPr lang="zh-CN" altLang="zh-CN" b="0">
                <a:latin typeface="Times New Roman" pitchFamily="18" charset="0"/>
                <a:ea typeface="宋体" pitchFamily="2" charset="-122"/>
              </a:endParaRPr>
            </a:p>
          </p:txBody>
        </p:sp>
        <p:sp>
          <p:nvSpPr>
            <p:cNvPr id="75" name="矩形 74"/>
            <p:cNvSpPr/>
            <p:nvPr/>
          </p:nvSpPr>
          <p:spPr>
            <a:xfrm>
              <a:off x="948" y="2290"/>
              <a:ext cx="598" cy="49"/>
            </a:xfrm>
            <a:prstGeom prst="rect">
              <a:avLst/>
            </a:prstGeom>
            <a:gradFill rotWithShape="0">
              <a:gsLst>
                <a:gs pos="0">
                  <a:srgbClr val="2F2F18">
                    <a:alpha val="100000"/>
                  </a:srgbClr>
                </a:gs>
                <a:gs pos="50000">
                  <a:srgbClr val="666633">
                    <a:alpha val="100000"/>
                  </a:srgbClr>
                </a:gs>
                <a:gs pos="100000">
                  <a:srgbClr val="2F2F18">
                    <a:alpha val="100000"/>
                  </a:srgbClr>
                </a:gs>
              </a:gsLst>
              <a:lin ang="18900000" scaled="1"/>
            </a:gradFill>
            <a:ln w="28575" cap="flat" cmpd="sng">
              <a:solidFill>
                <a:srgbClr val="66FFFF">
                  <a:alpha val="100000"/>
                </a:srgb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76" name="任意多边形 75"/>
            <p:cNvSpPr/>
            <p:nvPr/>
          </p:nvSpPr>
          <p:spPr bwMode="auto">
            <a:xfrm flipV="1">
              <a:off x="1042" y="1940"/>
              <a:ext cx="416" cy="343"/>
            </a:xfrm>
            <a:custGeom>
              <a:avLst/>
              <a:gdLst>
                <a:gd name="l" fmla="*/ 5348 w 21600"/>
                <a:gd name="t" fmla="*/ 5353 h 21600"/>
                <a:gd name="r" fmla="*/ 16252 w 21600"/>
                <a:gd name="b" fmla="*/ 16247 h 21600"/>
              </a:gdLst>
              <a:ahLst/>
              <a:cxnLst/>
              <a:rect l="l" t="t" r="r" b="b"/>
              <a:pathLst>
                <a:path w="21600" h="21600">
                  <a:moveTo>
                    <a:pt x="0" y="0"/>
                  </a:moveTo>
                  <a:lnTo>
                    <a:pt x="7141" y="21600"/>
                  </a:lnTo>
                  <a:lnTo>
                    <a:pt x="14459" y="21600"/>
                  </a:lnTo>
                  <a:lnTo>
                    <a:pt x="21600" y="0"/>
                  </a:lnTo>
                  <a:lnTo>
                    <a:pt x="0" y="0"/>
                  </a:lnTo>
                </a:path>
              </a:pathLst>
            </a:custGeom>
            <a:gradFill rotWithShape="0">
              <a:gsLst>
                <a:gs pos="0">
                  <a:srgbClr val="005E47">
                    <a:alpha val="100000"/>
                  </a:srgbClr>
                </a:gs>
                <a:gs pos="50000">
                  <a:srgbClr val="00CC99">
                    <a:alpha val="100000"/>
                  </a:srgbClr>
                </a:gs>
                <a:gs pos="100000">
                  <a:srgbClr val="005E47">
                    <a:alpha val="100000"/>
                  </a:srgbClr>
                </a:gs>
              </a:gsLst>
              <a:lin ang="0" scaled="1"/>
            </a:gradFill>
            <a:ln w="28575" cap="flat" cmpd="sng">
              <a:solidFill>
                <a:srgbClr val="66FFFF">
                  <a:alpha val="100000"/>
                </a:srgbClr>
              </a:solidFill>
              <a:prstDash val="solid"/>
              <a:miter/>
            </a:ln>
          </p:spPr>
        </p:sp>
        <p:sp>
          <p:nvSpPr>
            <p:cNvPr id="77" name="椭圆 76"/>
            <p:cNvSpPr/>
            <p:nvPr/>
          </p:nvSpPr>
          <p:spPr>
            <a:xfrm>
              <a:off x="1225" y="1913"/>
              <a:ext cx="56" cy="56"/>
            </a:xfrm>
            <a:prstGeom prst="ellipse">
              <a:avLst/>
            </a:prstGeom>
            <a:solidFill>
              <a:srgbClr val="666633"/>
            </a:solidFill>
            <a:ln w="28575" cap="flat" cmpd="sng">
              <a:solidFill>
                <a:srgbClr val="66FFFF">
                  <a:alpha val="100000"/>
                </a:srgb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grpSp>
          <p:nvGrpSpPr>
            <p:cNvPr id="78" name="组合 77"/>
            <p:cNvGrpSpPr/>
            <p:nvPr/>
          </p:nvGrpSpPr>
          <p:grpSpPr>
            <a:xfrm>
              <a:off x="451" y="2402"/>
              <a:ext cx="1640" cy="85"/>
              <a:chOff x="618" y="2518"/>
              <a:chExt cx="1640" cy="85"/>
            </a:xfrm>
          </p:grpSpPr>
          <p:grpSp>
            <p:nvGrpSpPr>
              <p:cNvPr id="103" name="组合 102"/>
              <p:cNvGrpSpPr/>
              <p:nvPr/>
            </p:nvGrpSpPr>
            <p:grpSpPr>
              <a:xfrm rot="16200000" flipH="1">
                <a:off x="750" y="2392"/>
                <a:ext cx="77" cy="341"/>
                <a:chOff x="1442" y="2800"/>
                <a:chExt cx="77" cy="341"/>
              </a:xfrm>
            </p:grpSpPr>
            <p:sp>
              <p:nvSpPr>
                <p:cNvPr id="117" name="直接连接符 116"/>
                <p:cNvSpPr/>
                <p:nvPr/>
              </p:nvSpPr>
              <p:spPr>
                <a:xfrm rot="5428063" flipH="1" flipV="1">
                  <a:off x="1463" y="2782"/>
                  <a:ext cx="38" cy="74"/>
                </a:xfrm>
                <a:prstGeom prst="line">
                  <a:avLst/>
                </a:prstGeom>
                <a:noFill/>
                <a:ln w="12700" cap="sq" cmpd="sng">
                  <a:solidFill>
                    <a:schemeClr val="dk1">
                      <a:alpha val="100000"/>
                    </a:schemeClr>
                  </a:solidFill>
                  <a:prstDash val="solid"/>
                  <a:round/>
                </a:ln>
              </p:spPr>
            </p:sp>
            <p:sp>
              <p:nvSpPr>
                <p:cNvPr id="118" name="直接连接符 117"/>
                <p:cNvSpPr/>
                <p:nvPr/>
              </p:nvSpPr>
              <p:spPr>
                <a:xfrm rot="5428063" flipH="1" flipV="1">
                  <a:off x="1462" y="2823"/>
                  <a:ext cx="38" cy="74"/>
                </a:xfrm>
                <a:prstGeom prst="line">
                  <a:avLst/>
                </a:prstGeom>
                <a:noFill/>
                <a:ln w="12700" cap="sq" cmpd="sng">
                  <a:solidFill>
                    <a:schemeClr val="dk1">
                      <a:alpha val="100000"/>
                    </a:schemeClr>
                  </a:solidFill>
                  <a:prstDash val="solid"/>
                  <a:round/>
                </a:ln>
              </p:spPr>
            </p:sp>
            <p:sp>
              <p:nvSpPr>
                <p:cNvPr id="119" name="直接连接符 118"/>
                <p:cNvSpPr/>
                <p:nvPr/>
              </p:nvSpPr>
              <p:spPr>
                <a:xfrm rot="5428063" flipH="1" flipV="1">
                  <a:off x="1462" y="2864"/>
                  <a:ext cx="39" cy="74"/>
                </a:xfrm>
                <a:prstGeom prst="line">
                  <a:avLst/>
                </a:prstGeom>
                <a:noFill/>
                <a:ln w="12700" cap="sq" cmpd="sng">
                  <a:solidFill>
                    <a:schemeClr val="dk1">
                      <a:alpha val="100000"/>
                    </a:schemeClr>
                  </a:solidFill>
                  <a:prstDash val="solid"/>
                  <a:round/>
                </a:ln>
              </p:spPr>
            </p:sp>
            <p:sp>
              <p:nvSpPr>
                <p:cNvPr id="120" name="直接连接符 119"/>
                <p:cNvSpPr/>
                <p:nvPr/>
              </p:nvSpPr>
              <p:spPr>
                <a:xfrm rot="5428063" flipH="1" flipV="1">
                  <a:off x="1462" y="2905"/>
                  <a:ext cx="38" cy="74"/>
                </a:xfrm>
                <a:prstGeom prst="line">
                  <a:avLst/>
                </a:prstGeom>
                <a:noFill/>
                <a:ln w="12700" cap="sq" cmpd="sng">
                  <a:solidFill>
                    <a:schemeClr val="dk1">
                      <a:alpha val="100000"/>
                    </a:schemeClr>
                  </a:solidFill>
                  <a:prstDash val="solid"/>
                  <a:round/>
                </a:ln>
              </p:spPr>
            </p:sp>
            <p:sp>
              <p:nvSpPr>
                <p:cNvPr id="121" name="直接连接符 120"/>
                <p:cNvSpPr/>
                <p:nvPr/>
              </p:nvSpPr>
              <p:spPr>
                <a:xfrm rot="5428063" flipH="1" flipV="1">
                  <a:off x="1461" y="2945"/>
                  <a:ext cx="39" cy="74"/>
                </a:xfrm>
                <a:prstGeom prst="line">
                  <a:avLst/>
                </a:prstGeom>
                <a:noFill/>
                <a:ln w="12700" cap="sq" cmpd="sng">
                  <a:solidFill>
                    <a:schemeClr val="dk1">
                      <a:alpha val="100000"/>
                    </a:schemeClr>
                  </a:solidFill>
                  <a:prstDash val="solid"/>
                  <a:round/>
                </a:ln>
              </p:spPr>
            </p:sp>
            <p:sp>
              <p:nvSpPr>
                <p:cNvPr id="122" name="直接连接符 121"/>
                <p:cNvSpPr/>
                <p:nvPr/>
              </p:nvSpPr>
              <p:spPr>
                <a:xfrm rot="5428063" flipH="1" flipV="1">
                  <a:off x="1461" y="2986"/>
                  <a:ext cx="38" cy="74"/>
                </a:xfrm>
                <a:prstGeom prst="line">
                  <a:avLst/>
                </a:prstGeom>
                <a:noFill/>
                <a:ln w="12700" cap="sq" cmpd="sng">
                  <a:solidFill>
                    <a:schemeClr val="dk1">
                      <a:alpha val="100000"/>
                    </a:schemeClr>
                  </a:solidFill>
                  <a:prstDash val="solid"/>
                  <a:round/>
                </a:ln>
              </p:spPr>
            </p:sp>
            <p:sp>
              <p:nvSpPr>
                <p:cNvPr id="123" name="直接连接符 122"/>
                <p:cNvSpPr/>
                <p:nvPr/>
              </p:nvSpPr>
              <p:spPr>
                <a:xfrm rot="5428063" flipH="1" flipV="1">
                  <a:off x="1461" y="3028"/>
                  <a:ext cx="38" cy="74"/>
                </a:xfrm>
                <a:prstGeom prst="line">
                  <a:avLst/>
                </a:prstGeom>
                <a:noFill/>
                <a:ln w="12700" cap="sq" cmpd="sng">
                  <a:solidFill>
                    <a:schemeClr val="dk1">
                      <a:alpha val="100000"/>
                    </a:schemeClr>
                  </a:solidFill>
                  <a:prstDash val="solid"/>
                  <a:round/>
                </a:ln>
              </p:spPr>
            </p:sp>
            <p:sp>
              <p:nvSpPr>
                <p:cNvPr id="124" name="直接连接符 123"/>
                <p:cNvSpPr/>
                <p:nvPr/>
              </p:nvSpPr>
              <p:spPr>
                <a:xfrm rot="5428063" flipH="1" flipV="1">
                  <a:off x="1460" y="3068"/>
                  <a:ext cx="39" cy="74"/>
                </a:xfrm>
                <a:prstGeom prst="line">
                  <a:avLst/>
                </a:prstGeom>
                <a:noFill/>
                <a:ln w="12700" cap="sq" cmpd="sng">
                  <a:solidFill>
                    <a:schemeClr val="dk1">
                      <a:alpha val="100000"/>
                    </a:schemeClr>
                  </a:solidFill>
                  <a:prstDash val="solid"/>
                  <a:round/>
                </a:ln>
              </p:spPr>
            </p:sp>
            <p:sp>
              <p:nvSpPr>
                <p:cNvPr id="125" name="直接连接符 124"/>
                <p:cNvSpPr/>
                <p:nvPr/>
              </p:nvSpPr>
              <p:spPr>
                <a:xfrm rot="5428062" flipV="1">
                  <a:off x="1297" y="2993"/>
                  <a:ext cx="295" cy="0"/>
                </a:xfrm>
                <a:prstGeom prst="line">
                  <a:avLst/>
                </a:prstGeom>
                <a:noFill/>
                <a:ln w="28575" cap="flat" cmpd="sng">
                  <a:solidFill>
                    <a:schemeClr val="dk1">
                      <a:alpha val="100000"/>
                    </a:schemeClr>
                  </a:solidFill>
                  <a:prstDash val="solid"/>
                  <a:round/>
                </a:ln>
              </p:spPr>
            </p:sp>
          </p:grpSp>
          <p:grpSp>
            <p:nvGrpSpPr>
              <p:cNvPr id="104" name="组合 103"/>
              <p:cNvGrpSpPr/>
              <p:nvPr/>
            </p:nvGrpSpPr>
            <p:grpSpPr>
              <a:xfrm rot="16200000" flipH="1">
                <a:off x="2049" y="2386"/>
                <a:ext cx="77" cy="341"/>
                <a:chOff x="1442" y="2800"/>
                <a:chExt cx="77" cy="341"/>
              </a:xfrm>
            </p:grpSpPr>
            <p:sp>
              <p:nvSpPr>
                <p:cNvPr id="108" name="直接连接符 107"/>
                <p:cNvSpPr/>
                <p:nvPr/>
              </p:nvSpPr>
              <p:spPr>
                <a:xfrm rot="5428063" flipH="1" flipV="1">
                  <a:off x="1463" y="2782"/>
                  <a:ext cx="38" cy="74"/>
                </a:xfrm>
                <a:prstGeom prst="line">
                  <a:avLst/>
                </a:prstGeom>
                <a:noFill/>
                <a:ln w="12700" cap="sq" cmpd="sng">
                  <a:solidFill>
                    <a:schemeClr val="dk1">
                      <a:alpha val="100000"/>
                    </a:schemeClr>
                  </a:solidFill>
                  <a:prstDash val="solid"/>
                  <a:round/>
                </a:ln>
              </p:spPr>
            </p:sp>
            <p:sp>
              <p:nvSpPr>
                <p:cNvPr id="109" name="直接连接符 108"/>
                <p:cNvSpPr/>
                <p:nvPr/>
              </p:nvSpPr>
              <p:spPr>
                <a:xfrm rot="5428063" flipH="1" flipV="1">
                  <a:off x="1462" y="2823"/>
                  <a:ext cx="38" cy="74"/>
                </a:xfrm>
                <a:prstGeom prst="line">
                  <a:avLst/>
                </a:prstGeom>
                <a:noFill/>
                <a:ln w="12700" cap="sq" cmpd="sng">
                  <a:solidFill>
                    <a:schemeClr val="dk1">
                      <a:alpha val="100000"/>
                    </a:schemeClr>
                  </a:solidFill>
                  <a:prstDash val="solid"/>
                  <a:round/>
                </a:ln>
              </p:spPr>
            </p:sp>
            <p:sp>
              <p:nvSpPr>
                <p:cNvPr id="110" name="直接连接符 109"/>
                <p:cNvSpPr/>
                <p:nvPr/>
              </p:nvSpPr>
              <p:spPr>
                <a:xfrm rot="5428063" flipH="1" flipV="1">
                  <a:off x="1462" y="2864"/>
                  <a:ext cx="39" cy="74"/>
                </a:xfrm>
                <a:prstGeom prst="line">
                  <a:avLst/>
                </a:prstGeom>
                <a:noFill/>
                <a:ln w="12700" cap="sq" cmpd="sng">
                  <a:solidFill>
                    <a:schemeClr val="dk1">
                      <a:alpha val="100000"/>
                    </a:schemeClr>
                  </a:solidFill>
                  <a:prstDash val="solid"/>
                  <a:round/>
                </a:ln>
              </p:spPr>
            </p:sp>
            <p:sp>
              <p:nvSpPr>
                <p:cNvPr id="111" name="直接连接符 110"/>
                <p:cNvSpPr/>
                <p:nvPr/>
              </p:nvSpPr>
              <p:spPr>
                <a:xfrm rot="5428063" flipH="1" flipV="1">
                  <a:off x="1462" y="2905"/>
                  <a:ext cx="38" cy="74"/>
                </a:xfrm>
                <a:prstGeom prst="line">
                  <a:avLst/>
                </a:prstGeom>
                <a:noFill/>
                <a:ln w="12700" cap="sq" cmpd="sng">
                  <a:solidFill>
                    <a:schemeClr val="dk1">
                      <a:alpha val="100000"/>
                    </a:schemeClr>
                  </a:solidFill>
                  <a:prstDash val="solid"/>
                  <a:round/>
                </a:ln>
              </p:spPr>
            </p:sp>
            <p:sp>
              <p:nvSpPr>
                <p:cNvPr id="112" name="直接连接符 111"/>
                <p:cNvSpPr/>
                <p:nvPr/>
              </p:nvSpPr>
              <p:spPr>
                <a:xfrm rot="5428063" flipH="1" flipV="1">
                  <a:off x="1461" y="2945"/>
                  <a:ext cx="39" cy="74"/>
                </a:xfrm>
                <a:prstGeom prst="line">
                  <a:avLst/>
                </a:prstGeom>
                <a:noFill/>
                <a:ln w="12700" cap="sq" cmpd="sng">
                  <a:solidFill>
                    <a:schemeClr val="dk1">
                      <a:alpha val="100000"/>
                    </a:schemeClr>
                  </a:solidFill>
                  <a:prstDash val="solid"/>
                  <a:round/>
                </a:ln>
              </p:spPr>
            </p:sp>
            <p:sp>
              <p:nvSpPr>
                <p:cNvPr id="113" name="直接连接符 112"/>
                <p:cNvSpPr/>
                <p:nvPr/>
              </p:nvSpPr>
              <p:spPr>
                <a:xfrm rot="5428063" flipH="1" flipV="1">
                  <a:off x="1461" y="2986"/>
                  <a:ext cx="38" cy="74"/>
                </a:xfrm>
                <a:prstGeom prst="line">
                  <a:avLst/>
                </a:prstGeom>
                <a:noFill/>
                <a:ln w="12700" cap="sq" cmpd="sng">
                  <a:solidFill>
                    <a:schemeClr val="dk1">
                      <a:alpha val="100000"/>
                    </a:schemeClr>
                  </a:solidFill>
                  <a:prstDash val="solid"/>
                  <a:round/>
                </a:ln>
              </p:spPr>
            </p:sp>
            <p:sp>
              <p:nvSpPr>
                <p:cNvPr id="114" name="直接连接符 113"/>
                <p:cNvSpPr/>
                <p:nvPr/>
              </p:nvSpPr>
              <p:spPr>
                <a:xfrm rot="5428063" flipH="1" flipV="1">
                  <a:off x="1461" y="3028"/>
                  <a:ext cx="38" cy="74"/>
                </a:xfrm>
                <a:prstGeom prst="line">
                  <a:avLst/>
                </a:prstGeom>
                <a:noFill/>
                <a:ln w="12700" cap="sq" cmpd="sng">
                  <a:solidFill>
                    <a:schemeClr val="dk1">
                      <a:alpha val="100000"/>
                    </a:schemeClr>
                  </a:solidFill>
                  <a:prstDash val="solid"/>
                  <a:round/>
                </a:ln>
              </p:spPr>
            </p:sp>
            <p:sp>
              <p:nvSpPr>
                <p:cNvPr id="115" name="直接连接符 114"/>
                <p:cNvSpPr/>
                <p:nvPr/>
              </p:nvSpPr>
              <p:spPr>
                <a:xfrm rot="5428063" flipH="1" flipV="1">
                  <a:off x="1460" y="3068"/>
                  <a:ext cx="39" cy="74"/>
                </a:xfrm>
                <a:prstGeom prst="line">
                  <a:avLst/>
                </a:prstGeom>
                <a:noFill/>
                <a:ln w="12700" cap="sq" cmpd="sng">
                  <a:solidFill>
                    <a:schemeClr val="dk1">
                      <a:alpha val="100000"/>
                    </a:schemeClr>
                  </a:solidFill>
                  <a:prstDash val="solid"/>
                  <a:round/>
                </a:ln>
              </p:spPr>
            </p:sp>
            <p:sp>
              <p:nvSpPr>
                <p:cNvPr id="116" name="直接连接符 115"/>
                <p:cNvSpPr/>
                <p:nvPr/>
              </p:nvSpPr>
              <p:spPr>
                <a:xfrm rot="5428062" flipV="1">
                  <a:off x="1297" y="2993"/>
                  <a:ext cx="295" cy="0"/>
                </a:xfrm>
                <a:prstGeom prst="line">
                  <a:avLst/>
                </a:prstGeom>
                <a:noFill/>
                <a:ln w="28575" cap="flat" cmpd="sng">
                  <a:solidFill>
                    <a:schemeClr val="dk1">
                      <a:alpha val="100000"/>
                    </a:schemeClr>
                  </a:solidFill>
                  <a:prstDash val="solid"/>
                  <a:round/>
                </a:ln>
              </p:spPr>
            </p:sp>
          </p:grpSp>
          <p:sp>
            <p:nvSpPr>
              <p:cNvPr id="105" name="直接连接符 104"/>
              <p:cNvSpPr/>
              <p:nvPr/>
            </p:nvSpPr>
            <p:spPr>
              <a:xfrm>
                <a:off x="948" y="2530"/>
                <a:ext cx="0" cy="66"/>
              </a:xfrm>
              <a:prstGeom prst="line">
                <a:avLst/>
              </a:prstGeom>
              <a:noFill/>
              <a:ln w="28575" cap="flat" cmpd="sng">
                <a:solidFill>
                  <a:schemeClr val="dk1">
                    <a:alpha val="100000"/>
                  </a:schemeClr>
                </a:solidFill>
                <a:prstDash val="solid"/>
                <a:round/>
              </a:ln>
            </p:spPr>
          </p:sp>
          <p:sp>
            <p:nvSpPr>
              <p:cNvPr id="106" name="直接连接符 105"/>
              <p:cNvSpPr/>
              <p:nvPr/>
            </p:nvSpPr>
            <p:spPr>
              <a:xfrm flipH="1">
                <a:off x="1918" y="2522"/>
                <a:ext cx="0" cy="81"/>
              </a:xfrm>
              <a:prstGeom prst="line">
                <a:avLst/>
              </a:prstGeom>
              <a:noFill/>
              <a:ln w="28575" cap="flat" cmpd="sng">
                <a:solidFill>
                  <a:schemeClr val="dk1">
                    <a:alpha val="100000"/>
                  </a:schemeClr>
                </a:solidFill>
                <a:prstDash val="solid"/>
                <a:round/>
              </a:ln>
            </p:spPr>
          </p:sp>
          <p:sp>
            <p:nvSpPr>
              <p:cNvPr id="107" name="直接连接符 106"/>
              <p:cNvSpPr/>
              <p:nvPr/>
            </p:nvSpPr>
            <p:spPr>
              <a:xfrm>
                <a:off x="1910" y="2522"/>
                <a:ext cx="73" cy="0"/>
              </a:xfrm>
              <a:prstGeom prst="line">
                <a:avLst/>
              </a:prstGeom>
              <a:noFill/>
              <a:ln w="28575" cap="flat" cmpd="sng">
                <a:solidFill>
                  <a:schemeClr val="dk1">
                    <a:alpha val="100000"/>
                  </a:schemeClr>
                </a:solidFill>
                <a:prstDash val="solid"/>
                <a:round/>
              </a:ln>
            </p:spPr>
          </p:sp>
        </p:grpSp>
        <p:sp>
          <p:nvSpPr>
            <p:cNvPr id="79" name="直接连接符 78"/>
            <p:cNvSpPr/>
            <p:nvPr/>
          </p:nvSpPr>
          <p:spPr>
            <a:xfrm>
              <a:off x="635" y="2363"/>
              <a:ext cx="0" cy="511"/>
            </a:xfrm>
            <a:prstGeom prst="line">
              <a:avLst/>
            </a:prstGeom>
            <a:noFill/>
            <a:ln w="12700" cap="flat" cmpd="sng">
              <a:solidFill>
                <a:schemeClr val="dk1">
                  <a:alpha val="100000"/>
                </a:schemeClr>
              </a:solidFill>
              <a:prstDash val="solid"/>
              <a:round/>
            </a:ln>
          </p:spPr>
        </p:sp>
        <p:sp>
          <p:nvSpPr>
            <p:cNvPr id="80" name="直接连接符 79"/>
            <p:cNvSpPr/>
            <p:nvPr/>
          </p:nvSpPr>
          <p:spPr>
            <a:xfrm>
              <a:off x="1875" y="2370"/>
              <a:ext cx="0" cy="496"/>
            </a:xfrm>
            <a:prstGeom prst="line">
              <a:avLst/>
            </a:prstGeom>
            <a:noFill/>
            <a:ln w="12700" cap="flat" cmpd="sng">
              <a:solidFill>
                <a:schemeClr val="dk1">
                  <a:alpha val="100000"/>
                </a:schemeClr>
              </a:solidFill>
              <a:prstDash val="solid"/>
              <a:round/>
            </a:ln>
          </p:spPr>
        </p:sp>
        <p:sp>
          <p:nvSpPr>
            <p:cNvPr id="81" name="直接连接符 80"/>
            <p:cNvSpPr/>
            <p:nvPr/>
          </p:nvSpPr>
          <p:spPr>
            <a:xfrm flipH="1">
              <a:off x="978" y="1918"/>
              <a:ext cx="1" cy="1265"/>
            </a:xfrm>
            <a:prstGeom prst="line">
              <a:avLst/>
            </a:prstGeom>
            <a:noFill/>
            <a:ln w="28575" cap="flat" cmpd="sng">
              <a:solidFill>
                <a:schemeClr val="lt2">
                  <a:alpha val="100000"/>
                </a:schemeClr>
              </a:solidFill>
              <a:prstDash val="solid"/>
              <a:round/>
            </a:ln>
          </p:spPr>
        </p:sp>
        <p:sp>
          <p:nvSpPr>
            <p:cNvPr id="82" name="矩形 81"/>
            <p:cNvSpPr/>
            <p:nvPr/>
          </p:nvSpPr>
          <p:spPr>
            <a:xfrm>
              <a:off x="860" y="3174"/>
              <a:ext cx="224" cy="263"/>
            </a:xfrm>
            <a:prstGeom prst="rect">
              <a:avLst/>
            </a:prstGeom>
            <a:gradFill rotWithShape="0">
              <a:gsLst>
                <a:gs pos="0">
                  <a:srgbClr val="666666">
                    <a:alpha val="100000"/>
                  </a:srgbClr>
                </a:gs>
                <a:gs pos="50000">
                  <a:srgbClr val="DDDDDD">
                    <a:alpha val="100000"/>
                  </a:srgbClr>
                </a:gs>
                <a:gs pos="100000">
                  <a:srgbClr val="666666">
                    <a:alpha val="100000"/>
                  </a:srgbClr>
                </a:gs>
              </a:gsLst>
              <a:lin ang="0" scaled="1"/>
            </a:gradFill>
            <a:ln w="12700"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83" name="直接连接符 82"/>
            <p:cNvSpPr/>
            <p:nvPr/>
          </p:nvSpPr>
          <p:spPr>
            <a:xfrm>
              <a:off x="635" y="2815"/>
              <a:ext cx="343" cy="0"/>
            </a:xfrm>
            <a:prstGeom prst="line">
              <a:avLst/>
            </a:prstGeom>
            <a:noFill/>
            <a:ln w="12700" cap="flat" cmpd="sng">
              <a:solidFill>
                <a:schemeClr val="dk1">
                  <a:alpha val="100000"/>
                </a:schemeClr>
              </a:solidFill>
              <a:prstDash val="solid"/>
              <a:round/>
              <a:headEnd type="stealth" w="sm" len="lg"/>
              <a:tailEnd type="stealth" w="sm" len="lg"/>
            </a:ln>
          </p:spPr>
        </p:sp>
        <p:sp>
          <p:nvSpPr>
            <p:cNvPr id="84" name="直接连接符 83"/>
            <p:cNvSpPr/>
            <p:nvPr/>
          </p:nvSpPr>
          <p:spPr>
            <a:xfrm>
              <a:off x="978" y="2815"/>
              <a:ext cx="897" cy="0"/>
            </a:xfrm>
            <a:prstGeom prst="line">
              <a:avLst/>
            </a:prstGeom>
            <a:noFill/>
            <a:ln w="12700" cap="flat" cmpd="sng">
              <a:solidFill>
                <a:schemeClr val="dk1">
                  <a:alpha val="100000"/>
                </a:schemeClr>
              </a:solidFill>
              <a:prstDash val="solid"/>
              <a:round/>
              <a:headEnd type="stealth" w="sm" len="lg"/>
              <a:tailEnd type="stealth" w="sm" len="lg"/>
            </a:ln>
          </p:spPr>
        </p:sp>
        <p:sp>
          <p:nvSpPr>
            <p:cNvPr id="85" name="直接连接符 84"/>
            <p:cNvSpPr/>
            <p:nvPr/>
          </p:nvSpPr>
          <p:spPr>
            <a:xfrm>
              <a:off x="1269" y="2108"/>
              <a:ext cx="0" cy="547"/>
            </a:xfrm>
            <a:prstGeom prst="line">
              <a:avLst/>
            </a:prstGeom>
            <a:noFill/>
            <a:ln w="28575" cap="flat" cmpd="sng">
              <a:solidFill>
                <a:srgbClr val="FF0000">
                  <a:alpha val="100000"/>
                </a:srgbClr>
              </a:solidFill>
              <a:prstDash val="solid"/>
              <a:round/>
              <a:tailEnd type="stealth" w="sm" len="lg"/>
            </a:ln>
          </p:spPr>
        </p:sp>
        <p:sp>
          <p:nvSpPr>
            <p:cNvPr id="86" name="直接连接符 85"/>
            <p:cNvSpPr/>
            <p:nvPr/>
          </p:nvSpPr>
          <p:spPr>
            <a:xfrm>
              <a:off x="970" y="3355"/>
              <a:ext cx="0" cy="269"/>
            </a:xfrm>
            <a:prstGeom prst="line">
              <a:avLst/>
            </a:prstGeom>
            <a:noFill/>
            <a:ln w="28575" cap="flat" cmpd="sng">
              <a:solidFill>
                <a:srgbClr val="FF0000">
                  <a:alpha val="100000"/>
                </a:srgbClr>
              </a:solidFill>
              <a:prstDash val="solid"/>
              <a:round/>
              <a:tailEnd type="stealth" w="sm" len="lg"/>
            </a:ln>
          </p:spPr>
        </p:sp>
        <p:sp>
          <p:nvSpPr>
            <p:cNvPr id="87" name="直接连接符 86"/>
            <p:cNvSpPr/>
            <p:nvPr/>
          </p:nvSpPr>
          <p:spPr>
            <a:xfrm flipV="1">
              <a:off x="810" y="3187"/>
              <a:ext cx="0" cy="262"/>
            </a:xfrm>
            <a:prstGeom prst="line">
              <a:avLst/>
            </a:prstGeom>
            <a:noFill/>
            <a:ln w="28575" cap="flat" cmpd="sng">
              <a:solidFill>
                <a:srgbClr val="FF00FF"/>
              </a:solidFill>
              <a:prstDash val="solid"/>
              <a:round/>
              <a:tailEnd type="stealth" w="sm" len="lg"/>
            </a:ln>
          </p:spPr>
        </p:sp>
        <p:sp>
          <p:nvSpPr>
            <p:cNvPr id="88" name="任意多边形 87"/>
            <p:cNvSpPr/>
            <p:nvPr/>
          </p:nvSpPr>
          <p:spPr bwMode="auto">
            <a:xfrm>
              <a:off x="1306" y="1598"/>
              <a:ext cx="291" cy="328"/>
            </a:xfrm>
            <a:custGeom>
              <a:avLst/>
              <a:gdLst/>
              <a:ahLst/>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path>
              </a:pathLst>
            </a:custGeom>
            <a:noFill/>
            <a:ln w="28575" cap="flat" cmpd="sng">
              <a:solidFill>
                <a:srgbClr val="FF00FF"/>
              </a:solidFill>
              <a:prstDash val="solid"/>
              <a:round/>
              <a:tailEnd type="stealth" w="sm" len="lg"/>
            </a:ln>
          </p:spPr>
        </p:sp>
        <p:sp>
          <p:nvSpPr>
            <p:cNvPr id="89" name="直接连接符 88"/>
            <p:cNvSpPr/>
            <p:nvPr/>
          </p:nvSpPr>
          <p:spPr>
            <a:xfrm>
              <a:off x="1896" y="2407"/>
              <a:ext cx="503" cy="0"/>
            </a:xfrm>
            <a:prstGeom prst="line">
              <a:avLst/>
            </a:prstGeom>
            <a:noFill/>
            <a:ln w="12700" cap="flat" cmpd="sng">
              <a:solidFill>
                <a:schemeClr val="dk1">
                  <a:alpha val="100000"/>
                </a:schemeClr>
              </a:solidFill>
              <a:prstDash val="solid"/>
              <a:round/>
              <a:tailEnd type="stealth" w="sm" len="lg"/>
            </a:ln>
          </p:spPr>
        </p:sp>
        <p:sp>
          <p:nvSpPr>
            <p:cNvPr id="90" name="直接连接符 89"/>
            <p:cNvSpPr/>
            <p:nvPr/>
          </p:nvSpPr>
          <p:spPr>
            <a:xfrm flipV="1">
              <a:off x="489" y="1466"/>
              <a:ext cx="0" cy="948"/>
            </a:xfrm>
            <a:prstGeom prst="line">
              <a:avLst/>
            </a:prstGeom>
            <a:noFill/>
            <a:ln w="12700" cap="flat" cmpd="sng">
              <a:solidFill>
                <a:schemeClr val="dk1">
                  <a:alpha val="100000"/>
                </a:schemeClr>
              </a:solidFill>
              <a:prstDash val="solid"/>
              <a:round/>
              <a:tailEnd type="stealth" w="sm" len="lg"/>
            </a:ln>
          </p:spPr>
        </p:sp>
        <p:sp>
          <p:nvSpPr>
            <p:cNvPr id="91" name="直接连接符 90"/>
            <p:cNvSpPr/>
            <p:nvPr/>
          </p:nvSpPr>
          <p:spPr>
            <a:xfrm>
              <a:off x="1269" y="2239"/>
              <a:ext cx="606" cy="0"/>
            </a:xfrm>
            <a:prstGeom prst="line">
              <a:avLst/>
            </a:prstGeom>
            <a:noFill/>
            <a:ln w="12700" cap="flat" cmpd="sng">
              <a:solidFill>
                <a:schemeClr val="dk1">
                  <a:alpha val="100000"/>
                </a:schemeClr>
              </a:solidFill>
              <a:prstDash val="solid"/>
              <a:round/>
              <a:headEnd type="stealth" w="sm" len="lg"/>
              <a:tailEnd type="stealth" w="sm" len="lg"/>
            </a:ln>
          </p:spPr>
        </p:sp>
        <p:sp>
          <p:nvSpPr>
            <p:cNvPr id="92" name="TextBox 91"/>
            <p:cNvSpPr txBox="1"/>
            <p:nvPr/>
          </p:nvSpPr>
          <p:spPr>
            <a:xfrm>
              <a:off x="468" y="2378"/>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A</a:t>
              </a:r>
            </a:p>
          </p:txBody>
        </p:sp>
        <p:sp>
          <p:nvSpPr>
            <p:cNvPr id="93" name="TextBox 92"/>
            <p:cNvSpPr txBox="1"/>
            <p:nvPr/>
          </p:nvSpPr>
          <p:spPr>
            <a:xfrm>
              <a:off x="1869" y="2393"/>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B</a:t>
              </a:r>
            </a:p>
          </p:txBody>
        </p:sp>
        <p:sp>
          <p:nvSpPr>
            <p:cNvPr id="94" name="TextBox 93"/>
            <p:cNvSpPr txBox="1"/>
            <p:nvPr/>
          </p:nvSpPr>
          <p:spPr>
            <a:xfrm>
              <a:off x="2256" y="2356"/>
              <a:ext cx="18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x</a:t>
              </a:r>
            </a:p>
          </p:txBody>
        </p:sp>
        <p:sp>
          <p:nvSpPr>
            <p:cNvPr id="95" name="TextBox 94"/>
            <p:cNvSpPr txBox="1"/>
            <p:nvPr/>
          </p:nvSpPr>
          <p:spPr>
            <a:xfrm>
              <a:off x="478" y="1410"/>
              <a:ext cx="18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y</a:t>
              </a:r>
            </a:p>
          </p:txBody>
        </p:sp>
        <p:sp>
          <p:nvSpPr>
            <p:cNvPr id="96" name="TextBox 95"/>
            <p:cNvSpPr txBox="1"/>
            <p:nvPr/>
          </p:nvSpPr>
          <p:spPr>
            <a:xfrm>
              <a:off x="617" y="3218"/>
              <a:ext cx="189" cy="233"/>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dirty="0" smtClean="0">
                  <a:solidFill>
                    <a:srgbClr val="FF00FF"/>
                  </a:solidFill>
                  <a:effectLst>
                    <a:outerShdw blurRad="38100" dist="38100" dir="2700000" algn="tl">
                      <a:srgbClr val="C0C0C0"/>
                    </a:outerShdw>
                  </a:effectLst>
                  <a:latin typeface="Times New Roman" pitchFamily="18" charset="0"/>
                  <a:ea typeface="宋体" pitchFamily="2" charset="-122"/>
                </a:rPr>
                <a:t>a</a:t>
              </a:r>
              <a:endParaRPr lang="en-US" altLang="zh-CN" sz="1800" i="1" dirty="0">
                <a:solidFill>
                  <a:srgbClr val="FF00FF"/>
                </a:solidFill>
                <a:effectLst>
                  <a:outerShdw blurRad="38100" dist="38100" dir="2700000" algn="tl">
                    <a:srgbClr val="C0C0C0"/>
                  </a:outerShdw>
                </a:effectLst>
                <a:latin typeface="Times New Roman" pitchFamily="18" charset="0"/>
                <a:ea typeface="宋体" pitchFamily="2" charset="-122"/>
              </a:endParaRPr>
            </a:p>
          </p:txBody>
        </p:sp>
        <p:sp>
          <p:nvSpPr>
            <p:cNvPr id="97" name="TextBox 96"/>
            <p:cNvSpPr txBox="1"/>
            <p:nvPr/>
          </p:nvSpPr>
          <p:spPr>
            <a:xfrm>
              <a:off x="697" y="2578"/>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l</a:t>
              </a:r>
              <a:r>
                <a:rPr lang="en-US" altLang="zh-CN" sz="1800" b="0" baseline="-25000">
                  <a:effectLst>
                    <a:outerShdw blurRad="38100" dist="38100" dir="2700000" algn="tl">
                      <a:srgbClr val="C0C0C0"/>
                    </a:outerShdw>
                  </a:effectLst>
                  <a:latin typeface="Times New Roman" pitchFamily="18" charset="0"/>
                  <a:ea typeface="宋体" pitchFamily="2" charset="-122"/>
                </a:rPr>
                <a:t>1</a:t>
              </a:r>
            </a:p>
          </p:txBody>
        </p:sp>
        <p:sp>
          <p:nvSpPr>
            <p:cNvPr id="98" name="TextBox 97"/>
            <p:cNvSpPr txBox="1"/>
            <p:nvPr/>
          </p:nvSpPr>
          <p:spPr>
            <a:xfrm>
              <a:off x="1356" y="2579"/>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l</a:t>
              </a:r>
              <a:r>
                <a:rPr lang="en-US" altLang="zh-CN" sz="1800" b="0" baseline="-25000">
                  <a:effectLst>
                    <a:outerShdw blurRad="38100" dist="38100" dir="2700000" algn="tl">
                      <a:srgbClr val="C0C0C0"/>
                    </a:outerShdw>
                  </a:effectLst>
                  <a:latin typeface="Times New Roman" pitchFamily="18" charset="0"/>
                  <a:ea typeface="宋体" pitchFamily="2" charset="-122"/>
                </a:rPr>
                <a:t>2</a:t>
              </a:r>
            </a:p>
          </p:txBody>
        </p:sp>
        <p:sp>
          <p:nvSpPr>
            <p:cNvPr id="99" name="TextBox 98"/>
            <p:cNvSpPr txBox="1"/>
            <p:nvPr/>
          </p:nvSpPr>
          <p:spPr>
            <a:xfrm>
              <a:off x="1572" y="2012"/>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l</a:t>
              </a:r>
              <a:r>
                <a:rPr lang="en-US" altLang="zh-CN" sz="1800" b="0" baseline="-25000">
                  <a:effectLst>
                    <a:outerShdw blurRad="38100" dist="38100" dir="2700000" algn="tl">
                      <a:srgbClr val="C0C0C0"/>
                    </a:outerShdw>
                  </a:effectLst>
                  <a:latin typeface="Times New Roman" pitchFamily="18" charset="0"/>
                  <a:ea typeface="宋体" pitchFamily="2" charset="-122"/>
                </a:rPr>
                <a:t>3</a:t>
              </a:r>
            </a:p>
          </p:txBody>
        </p:sp>
        <p:sp>
          <p:nvSpPr>
            <p:cNvPr id="100" name="TextBox 99"/>
            <p:cNvSpPr txBox="1"/>
            <p:nvPr/>
          </p:nvSpPr>
          <p:spPr>
            <a:xfrm>
              <a:off x="1271" y="2424"/>
              <a:ext cx="281"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W</a:t>
              </a:r>
            </a:p>
          </p:txBody>
        </p:sp>
        <p:sp>
          <p:nvSpPr>
            <p:cNvPr id="101" name="TextBox 100"/>
            <p:cNvSpPr txBox="1"/>
            <p:nvPr/>
          </p:nvSpPr>
          <p:spPr>
            <a:xfrm>
              <a:off x="1500" y="1506"/>
              <a:ext cx="197" cy="233"/>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l-GR" altLang="zh-CN" sz="1800" i="1" dirty="0" smtClean="0">
                  <a:solidFill>
                    <a:srgbClr val="FF00FF"/>
                  </a:solidFill>
                  <a:effectLst>
                    <a:outerShdw blurRad="38100" dist="38100" dir="2700000" algn="tl">
                      <a:srgbClr val="C0C0C0"/>
                    </a:outerShdw>
                  </a:effectLst>
                  <a:latin typeface="Times New Roman" pitchFamily="18" charset="0"/>
                  <a:ea typeface="宋体" pitchFamily="2" charset="-122"/>
                </a:rPr>
                <a:t>α</a:t>
              </a:r>
              <a:endParaRPr lang="en-US" altLang="zh-CN" sz="1800" i="1" dirty="0">
                <a:solidFill>
                  <a:srgbClr val="FF00FF"/>
                </a:solidFill>
                <a:effectLst>
                  <a:outerShdw blurRad="38100" dist="38100" dir="2700000" algn="tl">
                    <a:srgbClr val="C0C0C0"/>
                  </a:outerShdw>
                </a:effectLst>
                <a:latin typeface="Times New Roman" pitchFamily="18" charset="0"/>
                <a:ea typeface="宋体" pitchFamily="2" charset="-122"/>
              </a:endParaRPr>
            </a:p>
          </p:txBody>
        </p:sp>
        <p:sp>
          <p:nvSpPr>
            <p:cNvPr id="102" name="TextBox 101"/>
            <p:cNvSpPr txBox="1"/>
            <p:nvPr/>
          </p:nvSpPr>
          <p:spPr>
            <a:xfrm>
              <a:off x="1008" y="3408"/>
              <a:ext cx="292"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rgbClr val="FF0000"/>
                  </a:solidFill>
                  <a:effectLst>
                    <a:outerShdw blurRad="38100" dist="38100" dir="2700000" algn="tl">
                      <a:srgbClr val="C0C0C0"/>
                    </a:outerShdw>
                  </a:effectLst>
                  <a:latin typeface="Times New Roman" pitchFamily="18" charset="0"/>
                  <a:ea typeface="宋体" pitchFamily="2" charset="-122"/>
                </a:rPr>
                <a:t>m</a:t>
              </a:r>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g</a:t>
              </a:r>
            </a:p>
          </p:txBody>
        </p:sp>
      </p:grpSp>
      <p:sp>
        <p:nvSpPr>
          <p:cNvPr id="126" name="直接连接符 125"/>
          <p:cNvSpPr/>
          <p:nvPr/>
        </p:nvSpPr>
        <p:spPr>
          <a:xfrm flipV="1">
            <a:off x="2971800" y="3048000"/>
            <a:ext cx="0" cy="647700"/>
          </a:xfrm>
          <a:prstGeom prst="line">
            <a:avLst/>
          </a:prstGeom>
          <a:noFill/>
          <a:ln w="28575" cap="flat" cmpd="sng">
            <a:solidFill>
              <a:srgbClr val="FF0000">
                <a:alpha val="100000"/>
              </a:srgbClr>
            </a:solidFill>
            <a:prstDash val="solid"/>
            <a:round/>
            <a:tailEnd type="stealth" w="sm" len="lg"/>
          </a:ln>
        </p:spPr>
      </p:sp>
      <p:grpSp>
        <p:nvGrpSpPr>
          <p:cNvPr id="127" name="组合 126"/>
          <p:cNvGrpSpPr/>
          <p:nvPr/>
        </p:nvGrpSpPr>
        <p:grpSpPr>
          <a:xfrm>
            <a:off x="1524000" y="5776912"/>
            <a:ext cx="550862" cy="985837"/>
            <a:chOff x="641" y="3318"/>
            <a:chExt cx="347" cy="621"/>
          </a:xfrm>
        </p:grpSpPr>
        <p:sp>
          <p:nvSpPr>
            <p:cNvPr id="128" name="直接连接符 127"/>
            <p:cNvSpPr/>
            <p:nvPr/>
          </p:nvSpPr>
          <p:spPr>
            <a:xfrm>
              <a:off x="651" y="3318"/>
              <a:ext cx="0" cy="546"/>
            </a:xfrm>
            <a:prstGeom prst="line">
              <a:avLst/>
            </a:prstGeom>
            <a:noFill/>
            <a:ln w="34925" cap="flat" cmpd="sng">
              <a:solidFill>
                <a:srgbClr val="0000FF"/>
              </a:solidFill>
              <a:prstDash val="solid"/>
              <a:round/>
              <a:tailEnd type="stealth" w="sm" len="lg"/>
            </a:ln>
          </p:spPr>
        </p:sp>
        <p:sp>
          <p:nvSpPr>
            <p:cNvPr id="129" name="TextBox 128"/>
            <p:cNvSpPr txBox="1"/>
            <p:nvPr/>
          </p:nvSpPr>
          <p:spPr>
            <a:xfrm>
              <a:off x="641" y="3708"/>
              <a:ext cx="347"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dirty="0">
                  <a:solidFill>
                    <a:srgbClr val="0000FF"/>
                  </a:solidFill>
                  <a:effectLst>
                    <a:outerShdw blurRad="38100" dist="38100" dir="2700000" algn="tl">
                      <a:srgbClr val="C0C0C0"/>
                    </a:outerShdw>
                  </a:effectLst>
                  <a:latin typeface="Times New Roman" pitchFamily="18" charset="0"/>
                  <a:ea typeface="宋体" pitchFamily="2" charset="-122"/>
                </a:rPr>
                <a:t>F </a:t>
              </a:r>
              <a:r>
                <a:rPr lang="en-US" altLang="zh-CN" sz="1800" b="0" i="1" baseline="30000" dirty="0">
                  <a:solidFill>
                    <a:srgbClr val="0000FF"/>
                  </a:solidFill>
                  <a:effectLst>
                    <a:outerShdw blurRad="38100" dist="38100" dir="2700000" algn="tl">
                      <a:srgbClr val="C0C0C0"/>
                    </a:outerShdw>
                  </a:effectLst>
                  <a:latin typeface="Times New Roman" pitchFamily="18" charset="0"/>
                  <a:ea typeface="宋体" pitchFamily="2" charset="-122"/>
                </a:rPr>
                <a:t>*</a:t>
              </a:r>
            </a:p>
          </p:txBody>
        </p:sp>
      </p:grpSp>
      <p:sp>
        <p:nvSpPr>
          <p:cNvPr id="130" name="TextBox 129"/>
          <p:cNvSpPr txBox="1"/>
          <p:nvPr/>
        </p:nvSpPr>
        <p:spPr>
          <a:xfrm>
            <a:off x="990600" y="3200400"/>
            <a:ext cx="446087" cy="36671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1800" b="0" i="1" baseline="-25000">
                <a:solidFill>
                  <a:srgbClr val="FF0000"/>
                </a:solidFill>
                <a:effectLst>
                  <a:outerShdw blurRad="38100" dist="38100" dir="2700000" algn="tl">
                    <a:srgbClr val="C0C0C0"/>
                  </a:outerShdw>
                </a:effectLst>
                <a:latin typeface="Times New Roman" pitchFamily="18" charset="0"/>
                <a:ea typeface="宋体" pitchFamily="2" charset="-122"/>
              </a:rPr>
              <a:t>A</a:t>
            </a:r>
          </a:p>
        </p:txBody>
      </p:sp>
      <p:sp>
        <p:nvSpPr>
          <p:cNvPr id="131" name="TextBox 130"/>
          <p:cNvSpPr txBox="1"/>
          <p:nvPr/>
        </p:nvSpPr>
        <p:spPr>
          <a:xfrm>
            <a:off x="2971800" y="3200400"/>
            <a:ext cx="446087" cy="36671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1800" b="0" i="1" baseline="-25000">
                <a:solidFill>
                  <a:srgbClr val="FF0000"/>
                </a:solidFill>
                <a:effectLst>
                  <a:outerShdw blurRad="38100" dist="38100" dir="2700000" algn="tl">
                    <a:srgbClr val="C0C0C0"/>
                  </a:outerShdw>
                </a:effectLst>
                <a:latin typeface="Times New Roman" pitchFamily="18" charset="0"/>
                <a:ea typeface="宋体" pitchFamily="2" charset="-122"/>
              </a:rPr>
              <a:t>B</a:t>
            </a:r>
          </a:p>
        </p:txBody>
      </p:sp>
      <p:grpSp>
        <p:nvGrpSpPr>
          <p:cNvPr id="132" name="组合 131"/>
          <p:cNvGrpSpPr/>
          <p:nvPr/>
        </p:nvGrpSpPr>
        <p:grpSpPr>
          <a:xfrm>
            <a:off x="990600" y="2514600"/>
            <a:ext cx="889000" cy="474662"/>
            <a:chOff x="296" y="1553"/>
            <a:chExt cx="560" cy="299"/>
          </a:xfrm>
        </p:grpSpPr>
        <p:sp>
          <p:nvSpPr>
            <p:cNvPr id="133" name="任意多边形 132"/>
            <p:cNvSpPr/>
            <p:nvPr/>
          </p:nvSpPr>
          <p:spPr bwMode="auto">
            <a:xfrm flipH="1">
              <a:off x="586" y="1553"/>
              <a:ext cx="270" cy="299"/>
            </a:xfrm>
            <a:custGeom>
              <a:avLst/>
              <a:gdLst/>
              <a:ahLst/>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path>
              </a:pathLst>
            </a:custGeom>
            <a:noFill/>
            <a:ln w="34925" cap="flat" cmpd="sng">
              <a:solidFill>
                <a:srgbClr val="0000FF"/>
              </a:solidFill>
              <a:prstDash val="solid"/>
              <a:round/>
              <a:tailEnd type="stealth" w="sm" len="lg"/>
            </a:ln>
          </p:spPr>
        </p:sp>
        <p:sp>
          <p:nvSpPr>
            <p:cNvPr id="134" name="TextBox 133"/>
            <p:cNvSpPr txBox="1"/>
            <p:nvPr/>
          </p:nvSpPr>
          <p:spPr>
            <a:xfrm>
              <a:off x="296" y="1582"/>
              <a:ext cx="328"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dirty="0">
                  <a:solidFill>
                    <a:srgbClr val="0000FF"/>
                  </a:solidFill>
                  <a:effectLst>
                    <a:outerShdw blurRad="38100" dist="38100" dir="2700000" algn="tl">
                      <a:srgbClr val="C0C0C0"/>
                    </a:outerShdw>
                  </a:effectLst>
                  <a:latin typeface="Times New Roman" pitchFamily="18" charset="0"/>
                  <a:ea typeface="宋体" pitchFamily="2" charset="-122"/>
                </a:rPr>
                <a:t>M</a:t>
              </a:r>
              <a:r>
                <a:rPr lang="en-US" altLang="zh-CN" sz="1800" b="0" i="1" dirty="0">
                  <a:solidFill>
                    <a:srgbClr val="0000FF"/>
                  </a:solidFill>
                  <a:effectLst>
                    <a:outerShdw blurRad="38100" dist="38100" dir="2700000" algn="tl">
                      <a:srgbClr val="C0C0C0"/>
                    </a:outerShdw>
                  </a:effectLst>
                  <a:latin typeface="Times New Roman" pitchFamily="18" charset="0"/>
                  <a:ea typeface="宋体" pitchFamily="2" charset="-122"/>
                </a:rPr>
                <a:t>*</a:t>
              </a:r>
            </a:p>
          </p:txBody>
        </p:sp>
      </p:grpSp>
      <p:sp>
        <p:nvSpPr>
          <p:cNvPr id="135" name="直接连接符 134"/>
          <p:cNvSpPr/>
          <p:nvPr/>
        </p:nvSpPr>
        <p:spPr>
          <a:xfrm flipV="1">
            <a:off x="990600" y="3124200"/>
            <a:ext cx="0" cy="566737"/>
          </a:xfrm>
          <a:prstGeom prst="line">
            <a:avLst/>
          </a:prstGeom>
          <a:noFill/>
          <a:ln w="28575" cap="flat" cmpd="sng">
            <a:solidFill>
              <a:srgbClr val="FF0000">
                <a:alpha val="100000"/>
              </a:srgbClr>
            </a:solidFill>
            <a:prstDash val="solid"/>
            <a:round/>
            <a:tailEnd type="stealth" w="sm" len="lg"/>
          </a:ln>
        </p:spPr>
      </p:sp>
      <p:pic>
        <p:nvPicPr>
          <p:cNvPr id="136" name="图片 135"/>
          <p:cNvPicPr>
            <a:picLocks/>
          </p:cNvPicPr>
          <p:nvPr/>
        </p:nvPicPr>
        <p:blipFill>
          <a:blip r:embed="rId4"/>
          <a:srcRect/>
          <a:stretch>
            <a:fillRect/>
          </a:stretch>
        </p:blipFill>
        <p:spPr>
          <a:xfrm>
            <a:off x="4119525" y="1662138"/>
            <a:ext cx="4114800" cy="798512"/>
          </a:xfrm>
          <a:prstGeom prst="rect">
            <a:avLst/>
          </a:prstGeom>
          <a:noFill/>
          <a:ln>
            <a:noFill/>
          </a:ln>
        </p:spPr>
      </p:pic>
      <p:pic>
        <p:nvPicPr>
          <p:cNvPr id="137" name="图片 136"/>
          <p:cNvPicPr>
            <a:picLocks/>
          </p:cNvPicPr>
          <p:nvPr/>
        </p:nvPicPr>
        <p:blipFill>
          <a:blip r:embed="rId5"/>
          <a:srcRect/>
          <a:stretch>
            <a:fillRect/>
          </a:stretch>
        </p:blipFill>
        <p:spPr>
          <a:xfrm>
            <a:off x="4025652" y="2435101"/>
            <a:ext cx="4953000" cy="777875"/>
          </a:xfrm>
          <a:prstGeom prst="rect">
            <a:avLst/>
          </a:prstGeom>
          <a:noFill/>
          <a:ln>
            <a:noFill/>
          </a:ln>
        </p:spPr>
      </p:pic>
      <p:sp>
        <p:nvSpPr>
          <p:cNvPr id="138" name="左大括号 137"/>
          <p:cNvSpPr/>
          <p:nvPr/>
        </p:nvSpPr>
        <p:spPr>
          <a:xfrm>
            <a:off x="3851920" y="1896479"/>
            <a:ext cx="122684" cy="1077243"/>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矩形 1"/>
          <p:cNvSpPr/>
          <p:nvPr/>
        </p:nvSpPr>
        <p:spPr>
          <a:xfrm>
            <a:off x="5310341" y="1313008"/>
            <a:ext cx="1733167" cy="400110"/>
          </a:xfrm>
          <a:prstGeom prst="rect">
            <a:avLst/>
          </a:prstGeom>
        </p:spPr>
        <p:txBody>
          <a:bodyPr wrap="none">
            <a:spAutoFit/>
          </a:bodyPr>
          <a:lstStyle/>
          <a:p>
            <a:r>
              <a:rPr lang="zh-CN" altLang="en-US" sz="2000" dirty="0">
                <a:solidFill>
                  <a:srgbClr val="FF0000"/>
                </a:solidFill>
                <a:effectLst>
                  <a:outerShdw blurRad="38100" dist="38100" dir="2700000" algn="tl">
                    <a:srgbClr val="C0C0C0"/>
                  </a:outerShdw>
                </a:effectLst>
                <a:latin typeface="Times New Roman" pitchFamily="18" charset="0"/>
                <a:ea typeface="宋体" pitchFamily="2" charset="-122"/>
              </a:rPr>
              <a:t>支座静约束力</a:t>
            </a:r>
            <a:endParaRPr lang="zh-CN" altLang="en-US" dirty="0">
              <a:solidFill>
                <a:srgbClr val="FF0000"/>
              </a:solidFill>
            </a:endParaRPr>
          </a:p>
        </p:txBody>
      </p:sp>
      <p:sp>
        <p:nvSpPr>
          <p:cNvPr id="3" name="矩形 2"/>
          <p:cNvSpPr/>
          <p:nvPr/>
        </p:nvSpPr>
        <p:spPr>
          <a:xfrm>
            <a:off x="7245485" y="1342764"/>
            <a:ext cx="1733167" cy="400110"/>
          </a:xfrm>
          <a:prstGeom prst="rect">
            <a:avLst/>
          </a:prstGeom>
        </p:spPr>
        <p:txBody>
          <a:bodyPr wrap="none">
            <a:spAutoFit/>
          </a:bodyPr>
          <a:lstStyle/>
          <a:p>
            <a:r>
              <a:rPr lang="zh-CN" altLang="en-US" sz="2000" dirty="0">
                <a:solidFill>
                  <a:srgbClr val="0000FF"/>
                </a:solidFill>
                <a:effectLst>
                  <a:outerShdw blurRad="38100" dist="38100" dir="2700000" algn="tl">
                    <a:srgbClr val="C0C0C0"/>
                  </a:outerShdw>
                </a:effectLst>
                <a:latin typeface="Times New Roman" pitchFamily="18" charset="0"/>
                <a:ea typeface="宋体" pitchFamily="2" charset="-122"/>
              </a:rPr>
              <a:t>附加动约束力</a:t>
            </a:r>
            <a:endParaRPr lang="zh-CN" altLang="en-US" dirty="0">
              <a:solidFill>
                <a:srgbClr val="0000FF"/>
              </a:solidFill>
            </a:endParaRPr>
          </a:p>
        </p:txBody>
      </p:sp>
      <p:sp>
        <p:nvSpPr>
          <p:cNvPr id="4" name="圆角矩形 3"/>
          <p:cNvSpPr/>
          <p:nvPr/>
        </p:nvSpPr>
        <p:spPr>
          <a:xfrm>
            <a:off x="5478096" y="1828876"/>
            <a:ext cx="1124980" cy="47991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圆角矩形 141"/>
          <p:cNvSpPr/>
          <p:nvPr/>
        </p:nvSpPr>
        <p:spPr>
          <a:xfrm>
            <a:off x="5276998" y="2562301"/>
            <a:ext cx="2238524" cy="47991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圆角矩形 142"/>
          <p:cNvSpPr/>
          <p:nvPr/>
        </p:nvSpPr>
        <p:spPr>
          <a:xfrm>
            <a:off x="6812625" y="1741316"/>
            <a:ext cx="1303343" cy="600421"/>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圆角矩形 143"/>
          <p:cNvSpPr/>
          <p:nvPr/>
        </p:nvSpPr>
        <p:spPr>
          <a:xfrm>
            <a:off x="7660350" y="2506664"/>
            <a:ext cx="1202811" cy="600421"/>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p:cNvSpPr/>
          <p:nvPr/>
        </p:nvSpPr>
        <p:spPr>
          <a:xfrm>
            <a:off x="4119525" y="4435445"/>
            <a:ext cx="1733167" cy="400110"/>
          </a:xfrm>
          <a:prstGeom prst="rect">
            <a:avLst/>
          </a:prstGeom>
        </p:spPr>
        <p:txBody>
          <a:bodyPr wrap="none">
            <a:spAutoFit/>
          </a:bodyPr>
          <a:lstStyle/>
          <a:p>
            <a:r>
              <a:rPr lang="zh-CN" altLang="en-US" sz="2000" dirty="0">
                <a:solidFill>
                  <a:srgbClr val="0000FF"/>
                </a:solidFill>
                <a:effectLst>
                  <a:outerShdw blurRad="38100" dist="38100" dir="2700000" algn="tl">
                    <a:srgbClr val="C0C0C0"/>
                  </a:outerShdw>
                </a:effectLst>
                <a:latin typeface="Times New Roman" pitchFamily="18" charset="0"/>
                <a:ea typeface="宋体" pitchFamily="2" charset="-122"/>
              </a:rPr>
              <a:t>附加动约束力</a:t>
            </a:r>
            <a:endParaRPr lang="zh-CN" altLang="en-US" dirty="0">
              <a:solidFill>
                <a:srgbClr val="0000FF"/>
              </a:solidFill>
            </a:endParaRPr>
          </a:p>
        </p:txBody>
      </p:sp>
      <p:sp>
        <p:nvSpPr>
          <p:cNvPr id="5" name="左大括号 4"/>
          <p:cNvSpPr/>
          <p:nvPr/>
        </p:nvSpPr>
        <p:spPr>
          <a:xfrm>
            <a:off x="6040586" y="4048918"/>
            <a:ext cx="45719" cy="105965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9730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973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49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00" grpId="0"/>
      <p:bldP spid="138" grpId="0" animBg="1"/>
      <p:bldP spid="2" grpId="0"/>
      <p:bldP spid="3" grpId="0"/>
      <p:bldP spid="4" grpId="0" animBg="1"/>
      <p:bldP spid="142" grpId="0" animBg="1"/>
      <p:bldP spid="143" grpId="0" animBg="1"/>
      <p:bldP spid="144" grpId="0" animBg="1"/>
      <p:bldP spid="145" grpId="0"/>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63" name="TextBox 1049462"/>
          <p:cNvSpPr txBox="1"/>
          <p:nvPr/>
        </p:nvSpPr>
        <p:spPr>
          <a:xfrm>
            <a:off x="3633787" y="1600200"/>
            <a:ext cx="5330701" cy="4413516"/>
          </a:xfrm>
          <a:prstGeom prst="rect">
            <a:avLst/>
          </a:prstGeom>
          <a:noFill/>
          <a:ln>
            <a:noFill/>
          </a:ln>
        </p:spPr>
        <p:txBody>
          <a:bodyPr wrap="squar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just" eaLnBrk="1" latinLnBrk="1" hangingPunct="1">
              <a:lnSpc>
                <a:spcPct val="130000"/>
              </a:lnSpc>
            </a:pPr>
            <a:r>
              <a:rPr lang="en-US" altLang="zh-CN" dirty="0">
                <a:solidFill>
                  <a:schemeClr val="lt2"/>
                </a:solidFill>
                <a:effectLst>
                  <a:outerShdw blurRad="38100" dist="38100" dir="2700000" algn="tl">
                    <a:srgbClr val="C0C0C0"/>
                  </a:outerShdw>
                </a:effectLst>
                <a:latin typeface="Times New Roman" pitchFamily="18" charset="0"/>
                <a:ea typeface="宋体" pitchFamily="2" charset="-122"/>
              </a:rPr>
              <a:t>        </a:t>
            </a:r>
            <a:r>
              <a:rPr lang="zh-CN" altLang="en-US" dirty="0">
                <a:solidFill>
                  <a:schemeClr val="lt2"/>
                </a:solidFill>
                <a:effectLst>
                  <a:outerShdw blurRad="38100" dist="38100" dir="2700000" algn="tl">
                    <a:srgbClr val="C0C0C0"/>
                  </a:outerShdw>
                </a:effectLst>
                <a:latin typeface="Times New Roman" pitchFamily="18" charset="0"/>
                <a:ea typeface="宋体" pitchFamily="2" charset="-122"/>
              </a:rPr>
              <a:t>均质圆盘质量为</a:t>
            </a:r>
            <a:r>
              <a:rPr lang="en-US" altLang="zh-CN" b="0" i="1" dirty="0">
                <a:solidFill>
                  <a:schemeClr val="lt2"/>
                </a:solidFill>
                <a:effectLst>
                  <a:outerShdw blurRad="38100" dist="38100" dir="2700000" algn="tl">
                    <a:srgbClr val="C0C0C0"/>
                  </a:outerShdw>
                </a:effectLst>
                <a:latin typeface="Times New Roman" pitchFamily="18" charset="0"/>
                <a:ea typeface="宋体" pitchFamily="2" charset="-122"/>
              </a:rPr>
              <a:t>m</a:t>
            </a:r>
            <a:r>
              <a:rPr lang="en-US" altLang="zh-CN" b="0" i="1" baseline="-25000" dirty="0">
                <a:solidFill>
                  <a:schemeClr val="lt2"/>
                </a:solidFill>
                <a:effectLst>
                  <a:outerShdw blurRad="38100" dist="38100" dir="2700000" algn="tl">
                    <a:srgbClr val="C0C0C0"/>
                  </a:outerShdw>
                </a:effectLst>
                <a:latin typeface="Times New Roman" pitchFamily="18" charset="0"/>
                <a:ea typeface="宋体" pitchFamily="2" charset="-122"/>
              </a:rPr>
              <a:t>A</a:t>
            </a:r>
            <a:r>
              <a:rPr lang="zh-CN" altLang="en-US" dirty="0">
                <a:solidFill>
                  <a:schemeClr val="lt2"/>
                </a:solidFill>
                <a:effectLst>
                  <a:outerShdw blurRad="38100" dist="38100" dir="2700000" algn="tl">
                    <a:srgbClr val="C0C0C0"/>
                  </a:outerShdw>
                </a:effectLst>
                <a:latin typeface="Times New Roman" pitchFamily="18" charset="0"/>
                <a:ea typeface="宋体" pitchFamily="2" charset="-122"/>
              </a:rPr>
              <a:t>，半径为</a:t>
            </a:r>
            <a:r>
              <a:rPr lang="en-US" altLang="zh-CN" b="0" i="1" dirty="0">
                <a:solidFill>
                  <a:schemeClr val="lt2"/>
                </a:solidFill>
                <a:effectLst>
                  <a:outerShdw blurRad="38100" dist="38100" dir="2700000" algn="tl">
                    <a:srgbClr val="C0C0C0"/>
                  </a:outerShdw>
                </a:effectLst>
                <a:latin typeface="Times New Roman" pitchFamily="18" charset="0"/>
                <a:ea typeface="宋体" pitchFamily="2" charset="-122"/>
              </a:rPr>
              <a:t>r</a:t>
            </a:r>
            <a:r>
              <a:rPr lang="zh-CN" altLang="en-US" dirty="0">
                <a:solidFill>
                  <a:schemeClr val="lt2"/>
                </a:solidFill>
                <a:effectLst>
                  <a:outerShdw blurRad="38100" dist="38100" dir="2700000" algn="tl">
                    <a:srgbClr val="C0C0C0"/>
                  </a:outerShdw>
                </a:effectLst>
                <a:latin typeface="Times New Roman" pitchFamily="18" charset="0"/>
                <a:ea typeface="宋体" pitchFamily="2" charset="-122"/>
              </a:rPr>
              <a:t>。细长杆长</a:t>
            </a:r>
            <a:r>
              <a:rPr lang="en-US" altLang="zh-CN" b="0" i="1" dirty="0" smtClean="0">
                <a:solidFill>
                  <a:schemeClr val="lt2"/>
                </a:solidFill>
                <a:effectLst>
                  <a:outerShdw blurRad="38100" dist="38100" dir="2700000" algn="tl">
                    <a:srgbClr val="C0C0C0"/>
                  </a:outerShdw>
                </a:effectLst>
                <a:latin typeface="Times New Roman" pitchFamily="18" charset="0"/>
                <a:ea typeface="宋体" pitchFamily="2" charset="-122"/>
              </a:rPr>
              <a:t>l </a:t>
            </a:r>
            <a:r>
              <a:rPr lang="en-US" altLang="zh-CN" b="0" dirty="0" smtClean="0">
                <a:solidFill>
                  <a:schemeClr val="lt2"/>
                </a:solidFill>
                <a:effectLst>
                  <a:outerShdw blurRad="38100" dist="38100" dir="2700000" algn="tl">
                    <a:srgbClr val="C0C0C0"/>
                  </a:outerShdw>
                </a:effectLst>
                <a:latin typeface="Times New Roman" pitchFamily="18" charset="0"/>
                <a:ea typeface="宋体" pitchFamily="2" charset="-122"/>
              </a:rPr>
              <a:t>= 2</a:t>
            </a:r>
            <a:r>
              <a:rPr lang="en-US" altLang="zh-CN" b="0" i="1" dirty="0" smtClean="0">
                <a:solidFill>
                  <a:schemeClr val="lt2"/>
                </a:solidFill>
                <a:effectLst>
                  <a:outerShdw blurRad="38100" dist="38100" dir="2700000" algn="tl">
                    <a:srgbClr val="C0C0C0"/>
                  </a:outerShdw>
                </a:effectLst>
                <a:latin typeface="Times New Roman" pitchFamily="18" charset="0"/>
                <a:ea typeface="宋体" pitchFamily="2" charset="-122"/>
              </a:rPr>
              <a:t>r</a:t>
            </a:r>
            <a:r>
              <a:rPr lang="zh-CN" altLang="en-US" dirty="0">
                <a:solidFill>
                  <a:schemeClr val="lt2"/>
                </a:solidFill>
                <a:effectLst>
                  <a:outerShdw blurRad="38100" dist="38100" dir="2700000" algn="tl">
                    <a:srgbClr val="C0C0C0"/>
                  </a:outerShdw>
                </a:effectLst>
                <a:latin typeface="Times New Roman" pitchFamily="18" charset="0"/>
                <a:ea typeface="宋体" pitchFamily="2" charset="-122"/>
              </a:rPr>
              <a:t>，质量为</a:t>
            </a:r>
            <a:r>
              <a:rPr lang="en-US" altLang="zh-CN" b="0" i="1" dirty="0">
                <a:solidFill>
                  <a:schemeClr val="lt2"/>
                </a:solidFill>
                <a:effectLst>
                  <a:outerShdw blurRad="38100" dist="38100" dir="2700000" algn="tl">
                    <a:srgbClr val="C0C0C0"/>
                  </a:outerShdw>
                </a:effectLst>
                <a:latin typeface="Times New Roman" pitchFamily="18" charset="0"/>
                <a:ea typeface="宋体" pitchFamily="2" charset="-122"/>
              </a:rPr>
              <a:t>m</a:t>
            </a:r>
            <a:r>
              <a:rPr lang="zh-CN" altLang="en-US" dirty="0">
                <a:solidFill>
                  <a:schemeClr val="lt2"/>
                </a:solidFill>
                <a:effectLst>
                  <a:outerShdw blurRad="38100" dist="38100" dir="2700000" algn="tl">
                    <a:srgbClr val="C0C0C0"/>
                  </a:outerShdw>
                </a:effectLst>
                <a:latin typeface="Times New Roman" pitchFamily="18" charset="0"/>
                <a:ea typeface="宋体" pitchFamily="2" charset="-122"/>
              </a:rPr>
              <a:t>。杆端</a:t>
            </a:r>
            <a:r>
              <a:rPr lang="en-US" altLang="zh-CN" b="0" i="1" dirty="0">
                <a:solidFill>
                  <a:schemeClr val="lt2"/>
                </a:solidFill>
                <a:effectLst>
                  <a:outerShdw blurRad="38100" dist="38100" dir="2700000" algn="tl">
                    <a:srgbClr val="C0C0C0"/>
                  </a:outerShdw>
                </a:effectLst>
                <a:latin typeface="Times New Roman" pitchFamily="18" charset="0"/>
                <a:ea typeface="宋体" pitchFamily="2" charset="-122"/>
              </a:rPr>
              <a:t>A</a:t>
            </a:r>
            <a:r>
              <a:rPr lang="zh-CN" altLang="en-US" dirty="0">
                <a:solidFill>
                  <a:schemeClr val="lt2"/>
                </a:solidFill>
                <a:effectLst>
                  <a:outerShdw blurRad="38100" dist="38100" dir="2700000" algn="tl">
                    <a:srgbClr val="C0C0C0"/>
                  </a:outerShdw>
                </a:effectLst>
                <a:latin typeface="Times New Roman" pitchFamily="18" charset="0"/>
                <a:ea typeface="宋体" pitchFamily="2" charset="-122"/>
              </a:rPr>
              <a:t>点与轮心为光滑铰接，如图所示。如在</a:t>
            </a:r>
            <a:r>
              <a:rPr lang="en-US" altLang="zh-CN" b="0" i="1" dirty="0">
                <a:solidFill>
                  <a:schemeClr val="lt2"/>
                </a:solidFill>
                <a:effectLst>
                  <a:outerShdw blurRad="38100" dist="38100" dir="2700000" algn="tl">
                    <a:srgbClr val="C0C0C0"/>
                  </a:outerShdw>
                </a:effectLst>
                <a:latin typeface="Times New Roman" pitchFamily="18" charset="0"/>
                <a:ea typeface="宋体" pitchFamily="2" charset="-122"/>
              </a:rPr>
              <a:t>A</a:t>
            </a:r>
            <a:r>
              <a:rPr lang="zh-CN" altLang="en-US" dirty="0">
                <a:solidFill>
                  <a:schemeClr val="lt2"/>
                </a:solidFill>
                <a:effectLst>
                  <a:outerShdw blurRad="38100" dist="38100" dir="2700000" algn="tl">
                    <a:srgbClr val="C0C0C0"/>
                  </a:outerShdw>
                </a:effectLst>
                <a:latin typeface="Times New Roman" pitchFamily="18" charset="0"/>
                <a:ea typeface="宋体" pitchFamily="2" charset="-122"/>
              </a:rPr>
              <a:t>处加一水平拉力</a:t>
            </a:r>
            <a:r>
              <a:rPr lang="en-US" altLang="zh-CN" i="1" dirty="0">
                <a:solidFill>
                  <a:schemeClr val="lt2"/>
                </a:solidFill>
                <a:effectLst>
                  <a:outerShdw blurRad="38100" dist="38100" dir="2700000" algn="tl">
                    <a:srgbClr val="C0C0C0"/>
                  </a:outerShdw>
                </a:effectLst>
                <a:latin typeface="Times New Roman" pitchFamily="18" charset="0"/>
                <a:ea typeface="宋体" pitchFamily="2" charset="-122"/>
              </a:rPr>
              <a:t>F</a:t>
            </a:r>
            <a:r>
              <a:rPr lang="zh-CN" altLang="en-US" dirty="0">
                <a:solidFill>
                  <a:schemeClr val="lt2"/>
                </a:solidFill>
                <a:effectLst>
                  <a:outerShdw blurRad="38100" dist="38100" dir="2700000" algn="tl">
                    <a:srgbClr val="C0C0C0"/>
                  </a:outerShdw>
                </a:effectLst>
                <a:latin typeface="Times New Roman" pitchFamily="18" charset="0"/>
                <a:ea typeface="宋体" pitchFamily="2" charset="-122"/>
              </a:rPr>
              <a:t>，使轮沿水平面滚动</a:t>
            </a:r>
            <a:r>
              <a:rPr lang="zh-CN" altLang="en-US" dirty="0" smtClean="0">
                <a:solidFill>
                  <a:schemeClr val="lt2"/>
                </a:solidFill>
                <a:effectLst>
                  <a:outerShdw blurRad="38100" dist="38100" dir="2700000" algn="tl">
                    <a:srgbClr val="C0C0C0"/>
                  </a:outerShdw>
                </a:effectLst>
                <a:latin typeface="Times New Roman" pitchFamily="18" charset="0"/>
                <a:ea typeface="宋体" pitchFamily="2" charset="-122"/>
              </a:rPr>
              <a:t>。</a:t>
            </a:r>
            <a:endParaRPr lang="en-US" altLang="zh-CN" dirty="0" smtClean="0">
              <a:solidFill>
                <a:schemeClr val="lt2"/>
              </a:solidFill>
              <a:effectLst>
                <a:outerShdw blurRad="38100" dist="38100" dir="2700000" algn="tl">
                  <a:srgbClr val="C0C0C0"/>
                </a:outerShdw>
              </a:effectLst>
              <a:latin typeface="Times New Roman" pitchFamily="18" charset="0"/>
              <a:ea typeface="宋体" pitchFamily="2" charset="-122"/>
            </a:endParaRPr>
          </a:p>
          <a:p>
            <a:pPr lvl="0" algn="just" eaLnBrk="1" latinLnBrk="1" hangingPunct="1">
              <a:lnSpc>
                <a:spcPct val="130000"/>
              </a:lnSpc>
            </a:pPr>
            <a:endParaRPr lang="en-US" altLang="zh-CN" dirty="0" smtClean="0">
              <a:solidFill>
                <a:schemeClr val="lt2"/>
              </a:solidFill>
              <a:effectLst>
                <a:outerShdw blurRad="38100" dist="38100" dir="2700000" algn="tl">
                  <a:srgbClr val="C0C0C0"/>
                </a:outerShdw>
              </a:effectLst>
              <a:latin typeface="Times New Roman" pitchFamily="18" charset="0"/>
              <a:ea typeface="宋体" pitchFamily="2" charset="-122"/>
            </a:endParaRPr>
          </a:p>
          <a:p>
            <a:pPr lvl="0" algn="just" eaLnBrk="1" latinLnBrk="1" hangingPunct="1">
              <a:lnSpc>
                <a:spcPct val="130000"/>
              </a:lnSpc>
            </a:pPr>
            <a:r>
              <a:rPr lang="en-US" altLang="zh-CN" i="1" dirty="0" smtClean="0">
                <a:solidFill>
                  <a:schemeClr val="lt2"/>
                </a:solidFill>
                <a:effectLst>
                  <a:outerShdw blurRad="38100" dist="38100" dir="2700000" algn="tl">
                    <a:srgbClr val="C0C0C0"/>
                  </a:outerShdw>
                </a:effectLst>
                <a:latin typeface="Times New Roman" pitchFamily="18" charset="0"/>
                <a:ea typeface="宋体" pitchFamily="2" charset="-122"/>
              </a:rPr>
              <a:t>F</a:t>
            </a:r>
            <a:r>
              <a:rPr lang="zh-CN" altLang="en-US" dirty="0">
                <a:solidFill>
                  <a:schemeClr val="lt2"/>
                </a:solidFill>
                <a:effectLst>
                  <a:outerShdw blurRad="38100" dist="38100" dir="2700000" algn="tl">
                    <a:srgbClr val="C0C0C0"/>
                  </a:outerShdw>
                </a:effectLst>
                <a:latin typeface="Times New Roman" pitchFamily="18" charset="0"/>
                <a:ea typeface="宋体" pitchFamily="2" charset="-122"/>
              </a:rPr>
              <a:t>力多大能使杆的</a:t>
            </a:r>
            <a:r>
              <a:rPr lang="en-US" altLang="zh-CN" b="0" i="1" dirty="0">
                <a:solidFill>
                  <a:schemeClr val="lt2"/>
                </a:solidFill>
                <a:effectLst>
                  <a:outerShdw blurRad="38100" dist="38100" dir="2700000" algn="tl">
                    <a:srgbClr val="C0C0C0"/>
                  </a:outerShdw>
                </a:effectLst>
                <a:latin typeface="Times New Roman" pitchFamily="18" charset="0"/>
                <a:ea typeface="宋体" pitchFamily="2" charset="-122"/>
              </a:rPr>
              <a:t>B</a:t>
            </a:r>
            <a:r>
              <a:rPr lang="zh-CN" altLang="en-US" dirty="0">
                <a:solidFill>
                  <a:schemeClr val="lt2"/>
                </a:solidFill>
                <a:effectLst>
                  <a:outerShdw blurRad="38100" dist="38100" dir="2700000" algn="tl">
                    <a:srgbClr val="C0C0C0"/>
                  </a:outerShdw>
                </a:effectLst>
                <a:latin typeface="Times New Roman" pitchFamily="18" charset="0"/>
                <a:ea typeface="宋体" pitchFamily="2" charset="-122"/>
              </a:rPr>
              <a:t>端刚刚离开地面</a:t>
            </a:r>
            <a:r>
              <a:rPr lang="zh-CN" altLang="en-US" dirty="0" smtClean="0">
                <a:solidFill>
                  <a:schemeClr val="lt2"/>
                </a:solidFill>
                <a:effectLst>
                  <a:outerShdw blurRad="38100" dist="38100" dir="2700000" algn="tl">
                    <a:srgbClr val="C0C0C0"/>
                  </a:outerShdw>
                </a:effectLst>
                <a:latin typeface="Times New Roman" pitchFamily="18" charset="0"/>
                <a:ea typeface="宋体" pitchFamily="2" charset="-122"/>
              </a:rPr>
              <a:t>？</a:t>
            </a:r>
            <a:endParaRPr lang="en-US" altLang="zh-CN" dirty="0" smtClean="0">
              <a:solidFill>
                <a:schemeClr val="lt2"/>
              </a:solidFill>
              <a:effectLst>
                <a:outerShdw blurRad="38100" dist="38100" dir="2700000" algn="tl">
                  <a:srgbClr val="C0C0C0"/>
                </a:outerShdw>
              </a:effectLst>
              <a:latin typeface="Times New Roman" pitchFamily="18" charset="0"/>
              <a:ea typeface="宋体" pitchFamily="2" charset="-122"/>
            </a:endParaRPr>
          </a:p>
          <a:p>
            <a:pPr lvl="0" algn="just" eaLnBrk="1" latinLnBrk="1" hangingPunct="1">
              <a:lnSpc>
                <a:spcPct val="130000"/>
              </a:lnSpc>
            </a:pPr>
            <a:endParaRPr lang="en-US" altLang="zh-CN" dirty="0" smtClean="0">
              <a:solidFill>
                <a:schemeClr val="lt2"/>
              </a:solidFill>
              <a:effectLst>
                <a:outerShdw blurRad="38100" dist="38100" dir="2700000" algn="tl">
                  <a:srgbClr val="C0C0C0"/>
                </a:outerShdw>
              </a:effectLst>
              <a:latin typeface="Times New Roman" pitchFamily="18" charset="0"/>
              <a:ea typeface="宋体" pitchFamily="2" charset="-122"/>
            </a:endParaRPr>
          </a:p>
          <a:p>
            <a:pPr lvl="0" algn="just" eaLnBrk="1" latinLnBrk="1" hangingPunct="1">
              <a:lnSpc>
                <a:spcPct val="130000"/>
              </a:lnSpc>
            </a:pPr>
            <a:r>
              <a:rPr lang="zh-CN" altLang="en-US" dirty="0" smtClean="0">
                <a:solidFill>
                  <a:schemeClr val="lt2"/>
                </a:solidFill>
                <a:effectLst>
                  <a:outerShdw blurRad="38100" dist="38100" dir="2700000" algn="tl">
                    <a:srgbClr val="C0C0C0"/>
                  </a:outerShdw>
                </a:effectLst>
                <a:latin typeface="Times New Roman" pitchFamily="18" charset="0"/>
                <a:ea typeface="宋体" pitchFamily="2" charset="-122"/>
              </a:rPr>
              <a:t>为</a:t>
            </a:r>
            <a:r>
              <a:rPr lang="zh-CN" altLang="en-US" dirty="0">
                <a:solidFill>
                  <a:schemeClr val="lt2"/>
                </a:solidFill>
                <a:effectLst>
                  <a:outerShdw blurRad="38100" dist="38100" dir="2700000" algn="tl">
                    <a:srgbClr val="C0C0C0"/>
                  </a:outerShdw>
                </a:effectLst>
                <a:latin typeface="Times New Roman" pitchFamily="18" charset="0"/>
                <a:ea typeface="宋体" pitchFamily="2" charset="-122"/>
              </a:rPr>
              <a:t>保证纯滚动，轮与地面间的静滑动摩擦系数应为多大？ </a:t>
            </a:r>
          </a:p>
        </p:txBody>
      </p:sp>
      <p:grpSp>
        <p:nvGrpSpPr>
          <p:cNvPr id="196" name="组合 195"/>
          <p:cNvGrpSpPr/>
          <p:nvPr/>
        </p:nvGrpSpPr>
        <p:grpSpPr>
          <a:xfrm>
            <a:off x="675481" y="2614612"/>
            <a:ext cx="2732087" cy="1941512"/>
            <a:chOff x="539" y="1473"/>
            <a:chExt cx="1721" cy="1223"/>
          </a:xfrm>
        </p:grpSpPr>
        <p:grpSp>
          <p:nvGrpSpPr>
            <p:cNvPr id="197" name="组合 196"/>
            <p:cNvGrpSpPr/>
            <p:nvPr/>
          </p:nvGrpSpPr>
          <p:grpSpPr>
            <a:xfrm>
              <a:off x="656" y="2478"/>
              <a:ext cx="1604" cy="89"/>
              <a:chOff x="1203" y="3213"/>
              <a:chExt cx="1604" cy="89"/>
            </a:xfrm>
          </p:grpSpPr>
          <p:sp>
            <p:nvSpPr>
              <p:cNvPr id="1049464" name="直接连接符 1049463"/>
              <p:cNvSpPr/>
              <p:nvPr/>
            </p:nvSpPr>
            <p:spPr>
              <a:xfrm flipH="1">
                <a:off x="1203" y="3213"/>
                <a:ext cx="42" cy="78"/>
              </a:xfrm>
              <a:prstGeom prst="line">
                <a:avLst/>
              </a:prstGeom>
              <a:noFill/>
              <a:ln w="12700" cap="sq" cmpd="sng">
                <a:solidFill>
                  <a:schemeClr val="dk1">
                    <a:alpha val="100000"/>
                  </a:schemeClr>
                </a:solidFill>
                <a:prstDash val="solid"/>
                <a:round/>
              </a:ln>
            </p:spPr>
          </p:sp>
          <p:sp>
            <p:nvSpPr>
              <p:cNvPr id="1049465" name="直接连接符 1049464"/>
              <p:cNvSpPr/>
              <p:nvPr/>
            </p:nvSpPr>
            <p:spPr>
              <a:xfrm flipH="1">
                <a:off x="1249" y="3213"/>
                <a:ext cx="42" cy="78"/>
              </a:xfrm>
              <a:prstGeom prst="line">
                <a:avLst/>
              </a:prstGeom>
              <a:noFill/>
              <a:ln w="12700" cap="sq" cmpd="sng">
                <a:solidFill>
                  <a:schemeClr val="dk1">
                    <a:alpha val="100000"/>
                  </a:schemeClr>
                </a:solidFill>
                <a:prstDash val="solid"/>
                <a:round/>
              </a:ln>
            </p:spPr>
          </p:sp>
          <p:sp>
            <p:nvSpPr>
              <p:cNvPr id="1049466" name="直接连接符 1049465"/>
              <p:cNvSpPr/>
              <p:nvPr/>
            </p:nvSpPr>
            <p:spPr>
              <a:xfrm flipH="1">
                <a:off x="1294" y="3213"/>
                <a:ext cx="43" cy="78"/>
              </a:xfrm>
              <a:prstGeom prst="line">
                <a:avLst/>
              </a:prstGeom>
              <a:noFill/>
              <a:ln w="12700" cap="sq" cmpd="sng">
                <a:solidFill>
                  <a:schemeClr val="dk1">
                    <a:alpha val="100000"/>
                  </a:schemeClr>
                </a:solidFill>
                <a:prstDash val="solid"/>
                <a:round/>
              </a:ln>
            </p:spPr>
          </p:sp>
          <p:sp>
            <p:nvSpPr>
              <p:cNvPr id="1049467" name="直接连接符 1049466"/>
              <p:cNvSpPr/>
              <p:nvPr/>
            </p:nvSpPr>
            <p:spPr>
              <a:xfrm flipH="1">
                <a:off x="1340" y="3213"/>
                <a:ext cx="42" cy="78"/>
              </a:xfrm>
              <a:prstGeom prst="line">
                <a:avLst/>
              </a:prstGeom>
              <a:noFill/>
              <a:ln w="12700" cap="sq" cmpd="sng">
                <a:solidFill>
                  <a:schemeClr val="dk1">
                    <a:alpha val="100000"/>
                  </a:schemeClr>
                </a:solidFill>
                <a:prstDash val="solid"/>
                <a:round/>
              </a:ln>
            </p:spPr>
          </p:sp>
          <p:sp>
            <p:nvSpPr>
              <p:cNvPr id="1049468" name="直接连接符 1049467"/>
              <p:cNvSpPr/>
              <p:nvPr/>
            </p:nvSpPr>
            <p:spPr>
              <a:xfrm flipH="1">
                <a:off x="1385" y="3213"/>
                <a:ext cx="43" cy="78"/>
              </a:xfrm>
              <a:prstGeom prst="line">
                <a:avLst/>
              </a:prstGeom>
              <a:noFill/>
              <a:ln w="12700" cap="sq" cmpd="sng">
                <a:solidFill>
                  <a:schemeClr val="dk1">
                    <a:alpha val="100000"/>
                  </a:schemeClr>
                </a:solidFill>
                <a:prstDash val="solid"/>
                <a:round/>
              </a:ln>
            </p:spPr>
          </p:sp>
          <p:sp>
            <p:nvSpPr>
              <p:cNvPr id="1049469" name="直接连接符 1049468"/>
              <p:cNvSpPr/>
              <p:nvPr/>
            </p:nvSpPr>
            <p:spPr>
              <a:xfrm flipH="1">
                <a:off x="1431" y="3213"/>
                <a:ext cx="42" cy="78"/>
              </a:xfrm>
              <a:prstGeom prst="line">
                <a:avLst/>
              </a:prstGeom>
              <a:noFill/>
              <a:ln w="12700" cap="sq" cmpd="sng">
                <a:solidFill>
                  <a:schemeClr val="dk1">
                    <a:alpha val="100000"/>
                  </a:schemeClr>
                </a:solidFill>
                <a:prstDash val="solid"/>
                <a:round/>
              </a:ln>
            </p:spPr>
          </p:sp>
          <p:sp>
            <p:nvSpPr>
              <p:cNvPr id="1049470" name="直接连接符 1049469"/>
              <p:cNvSpPr/>
              <p:nvPr/>
            </p:nvSpPr>
            <p:spPr>
              <a:xfrm flipH="1">
                <a:off x="1477" y="3213"/>
                <a:ext cx="42" cy="78"/>
              </a:xfrm>
              <a:prstGeom prst="line">
                <a:avLst/>
              </a:prstGeom>
              <a:noFill/>
              <a:ln w="12700" cap="sq" cmpd="sng">
                <a:solidFill>
                  <a:schemeClr val="dk1">
                    <a:alpha val="100000"/>
                  </a:schemeClr>
                </a:solidFill>
                <a:prstDash val="solid"/>
                <a:round/>
              </a:ln>
            </p:spPr>
          </p:sp>
          <p:sp>
            <p:nvSpPr>
              <p:cNvPr id="1049471" name="直接连接符 1049470"/>
              <p:cNvSpPr/>
              <p:nvPr/>
            </p:nvSpPr>
            <p:spPr>
              <a:xfrm flipH="1">
                <a:off x="1522" y="3213"/>
                <a:ext cx="43" cy="78"/>
              </a:xfrm>
              <a:prstGeom prst="line">
                <a:avLst/>
              </a:prstGeom>
              <a:noFill/>
              <a:ln w="12700" cap="sq" cmpd="sng">
                <a:solidFill>
                  <a:schemeClr val="dk1">
                    <a:alpha val="100000"/>
                  </a:schemeClr>
                </a:solidFill>
                <a:prstDash val="solid"/>
                <a:round/>
              </a:ln>
            </p:spPr>
          </p:sp>
          <p:sp>
            <p:nvSpPr>
              <p:cNvPr id="1049472" name="直接连接符 1049471"/>
              <p:cNvSpPr/>
              <p:nvPr/>
            </p:nvSpPr>
            <p:spPr>
              <a:xfrm flipH="1">
                <a:off x="1569" y="3220"/>
                <a:ext cx="47" cy="78"/>
              </a:xfrm>
              <a:prstGeom prst="line">
                <a:avLst/>
              </a:prstGeom>
              <a:noFill/>
              <a:ln w="12700" cap="sq" cmpd="sng">
                <a:solidFill>
                  <a:schemeClr val="dk1">
                    <a:alpha val="100000"/>
                  </a:schemeClr>
                </a:solidFill>
                <a:prstDash val="solid"/>
                <a:round/>
              </a:ln>
            </p:spPr>
          </p:sp>
          <p:sp>
            <p:nvSpPr>
              <p:cNvPr id="1049473" name="直接连接符 1049472"/>
              <p:cNvSpPr/>
              <p:nvPr/>
            </p:nvSpPr>
            <p:spPr>
              <a:xfrm flipH="1">
                <a:off x="1620" y="3220"/>
                <a:ext cx="47" cy="78"/>
              </a:xfrm>
              <a:prstGeom prst="line">
                <a:avLst/>
              </a:prstGeom>
              <a:noFill/>
              <a:ln w="12700" cap="sq" cmpd="sng">
                <a:solidFill>
                  <a:schemeClr val="dk1">
                    <a:alpha val="100000"/>
                  </a:schemeClr>
                </a:solidFill>
                <a:prstDash val="solid"/>
                <a:round/>
              </a:ln>
            </p:spPr>
          </p:sp>
          <p:sp>
            <p:nvSpPr>
              <p:cNvPr id="1049474" name="直接连接符 1049473"/>
              <p:cNvSpPr/>
              <p:nvPr/>
            </p:nvSpPr>
            <p:spPr>
              <a:xfrm flipH="1">
                <a:off x="1671" y="3220"/>
                <a:ext cx="48" cy="78"/>
              </a:xfrm>
              <a:prstGeom prst="line">
                <a:avLst/>
              </a:prstGeom>
              <a:noFill/>
              <a:ln w="12700" cap="sq" cmpd="sng">
                <a:solidFill>
                  <a:schemeClr val="dk1">
                    <a:alpha val="100000"/>
                  </a:schemeClr>
                </a:solidFill>
                <a:prstDash val="solid"/>
                <a:round/>
              </a:ln>
            </p:spPr>
          </p:sp>
          <p:sp>
            <p:nvSpPr>
              <p:cNvPr id="1049475" name="直接连接符 1049474"/>
              <p:cNvSpPr/>
              <p:nvPr/>
            </p:nvSpPr>
            <p:spPr>
              <a:xfrm flipH="1">
                <a:off x="1722" y="3220"/>
                <a:ext cx="47" cy="78"/>
              </a:xfrm>
              <a:prstGeom prst="line">
                <a:avLst/>
              </a:prstGeom>
              <a:noFill/>
              <a:ln w="12700" cap="sq" cmpd="sng">
                <a:solidFill>
                  <a:schemeClr val="dk1">
                    <a:alpha val="100000"/>
                  </a:schemeClr>
                </a:solidFill>
                <a:prstDash val="solid"/>
                <a:round/>
              </a:ln>
            </p:spPr>
          </p:sp>
          <p:sp>
            <p:nvSpPr>
              <p:cNvPr id="1049476" name="直接连接符 1049475"/>
              <p:cNvSpPr/>
              <p:nvPr/>
            </p:nvSpPr>
            <p:spPr>
              <a:xfrm flipH="1">
                <a:off x="1772" y="3220"/>
                <a:ext cx="48" cy="78"/>
              </a:xfrm>
              <a:prstGeom prst="line">
                <a:avLst/>
              </a:prstGeom>
              <a:noFill/>
              <a:ln w="12700" cap="sq" cmpd="sng">
                <a:solidFill>
                  <a:schemeClr val="dk1">
                    <a:alpha val="100000"/>
                  </a:schemeClr>
                </a:solidFill>
                <a:prstDash val="solid"/>
                <a:round/>
              </a:ln>
            </p:spPr>
          </p:sp>
          <p:sp>
            <p:nvSpPr>
              <p:cNvPr id="1049477" name="直接连接符 1049476"/>
              <p:cNvSpPr/>
              <p:nvPr/>
            </p:nvSpPr>
            <p:spPr>
              <a:xfrm flipH="1">
                <a:off x="1824" y="3220"/>
                <a:ext cx="47" cy="78"/>
              </a:xfrm>
              <a:prstGeom prst="line">
                <a:avLst/>
              </a:prstGeom>
              <a:noFill/>
              <a:ln w="12700" cap="sq" cmpd="sng">
                <a:solidFill>
                  <a:schemeClr val="dk1">
                    <a:alpha val="100000"/>
                  </a:schemeClr>
                </a:solidFill>
                <a:prstDash val="solid"/>
                <a:round/>
              </a:ln>
            </p:spPr>
          </p:sp>
          <p:sp>
            <p:nvSpPr>
              <p:cNvPr id="1049478" name="直接连接符 1049477"/>
              <p:cNvSpPr/>
              <p:nvPr/>
            </p:nvSpPr>
            <p:spPr>
              <a:xfrm flipH="1">
                <a:off x="1875" y="3220"/>
                <a:ext cx="47" cy="78"/>
              </a:xfrm>
              <a:prstGeom prst="line">
                <a:avLst/>
              </a:prstGeom>
              <a:noFill/>
              <a:ln w="12700" cap="sq" cmpd="sng">
                <a:solidFill>
                  <a:schemeClr val="dk1">
                    <a:alpha val="100000"/>
                  </a:schemeClr>
                </a:solidFill>
                <a:prstDash val="solid"/>
                <a:round/>
              </a:ln>
            </p:spPr>
          </p:sp>
          <p:sp>
            <p:nvSpPr>
              <p:cNvPr id="1049479" name="直接连接符 1049478"/>
              <p:cNvSpPr/>
              <p:nvPr/>
            </p:nvSpPr>
            <p:spPr>
              <a:xfrm flipH="1">
                <a:off x="1925" y="3220"/>
                <a:ext cx="49" cy="78"/>
              </a:xfrm>
              <a:prstGeom prst="line">
                <a:avLst/>
              </a:prstGeom>
              <a:noFill/>
              <a:ln w="12700" cap="sq" cmpd="sng">
                <a:solidFill>
                  <a:schemeClr val="dk1">
                    <a:alpha val="100000"/>
                  </a:schemeClr>
                </a:solidFill>
                <a:prstDash val="solid"/>
                <a:round/>
              </a:ln>
            </p:spPr>
          </p:sp>
          <p:sp>
            <p:nvSpPr>
              <p:cNvPr id="1049480" name="直接连接符 1049479"/>
              <p:cNvSpPr/>
              <p:nvPr/>
            </p:nvSpPr>
            <p:spPr>
              <a:xfrm flipH="1">
                <a:off x="1986" y="3223"/>
                <a:ext cx="47" cy="78"/>
              </a:xfrm>
              <a:prstGeom prst="line">
                <a:avLst/>
              </a:prstGeom>
              <a:noFill/>
              <a:ln w="12700" cap="sq" cmpd="sng">
                <a:solidFill>
                  <a:schemeClr val="dk1">
                    <a:alpha val="100000"/>
                  </a:schemeClr>
                </a:solidFill>
                <a:prstDash val="solid"/>
                <a:round/>
              </a:ln>
            </p:spPr>
          </p:sp>
          <p:sp>
            <p:nvSpPr>
              <p:cNvPr id="1049481" name="直接连接符 1049480"/>
              <p:cNvSpPr/>
              <p:nvPr/>
            </p:nvSpPr>
            <p:spPr>
              <a:xfrm flipH="1">
                <a:off x="2037" y="3223"/>
                <a:ext cx="47" cy="78"/>
              </a:xfrm>
              <a:prstGeom prst="line">
                <a:avLst/>
              </a:prstGeom>
              <a:noFill/>
              <a:ln w="12700" cap="sq" cmpd="sng">
                <a:solidFill>
                  <a:schemeClr val="dk1">
                    <a:alpha val="100000"/>
                  </a:schemeClr>
                </a:solidFill>
                <a:prstDash val="solid"/>
                <a:round/>
              </a:ln>
            </p:spPr>
          </p:sp>
          <p:sp>
            <p:nvSpPr>
              <p:cNvPr id="1049482" name="直接连接符 1049481"/>
              <p:cNvSpPr/>
              <p:nvPr/>
            </p:nvSpPr>
            <p:spPr>
              <a:xfrm flipH="1">
                <a:off x="2088" y="3223"/>
                <a:ext cx="48" cy="78"/>
              </a:xfrm>
              <a:prstGeom prst="line">
                <a:avLst/>
              </a:prstGeom>
              <a:noFill/>
              <a:ln w="12700" cap="sq" cmpd="sng">
                <a:solidFill>
                  <a:schemeClr val="dk1">
                    <a:alpha val="100000"/>
                  </a:schemeClr>
                </a:solidFill>
                <a:prstDash val="solid"/>
                <a:round/>
              </a:ln>
            </p:spPr>
          </p:sp>
          <p:sp>
            <p:nvSpPr>
              <p:cNvPr id="1049483" name="直接连接符 1049482"/>
              <p:cNvSpPr/>
              <p:nvPr/>
            </p:nvSpPr>
            <p:spPr>
              <a:xfrm flipH="1">
                <a:off x="2139" y="3223"/>
                <a:ext cx="47" cy="78"/>
              </a:xfrm>
              <a:prstGeom prst="line">
                <a:avLst/>
              </a:prstGeom>
              <a:noFill/>
              <a:ln w="12700" cap="sq" cmpd="sng">
                <a:solidFill>
                  <a:schemeClr val="dk1">
                    <a:alpha val="100000"/>
                  </a:schemeClr>
                </a:solidFill>
                <a:prstDash val="solid"/>
                <a:round/>
              </a:ln>
            </p:spPr>
          </p:sp>
          <p:sp>
            <p:nvSpPr>
              <p:cNvPr id="1049484" name="直接连接符 1049483"/>
              <p:cNvSpPr/>
              <p:nvPr/>
            </p:nvSpPr>
            <p:spPr>
              <a:xfrm flipH="1">
                <a:off x="2189" y="3223"/>
                <a:ext cx="48" cy="78"/>
              </a:xfrm>
              <a:prstGeom prst="line">
                <a:avLst/>
              </a:prstGeom>
              <a:noFill/>
              <a:ln w="12700" cap="sq" cmpd="sng">
                <a:solidFill>
                  <a:schemeClr val="dk1">
                    <a:alpha val="100000"/>
                  </a:schemeClr>
                </a:solidFill>
                <a:prstDash val="solid"/>
                <a:round/>
              </a:ln>
            </p:spPr>
          </p:sp>
          <p:sp>
            <p:nvSpPr>
              <p:cNvPr id="1049485" name="直接连接符 1049484"/>
              <p:cNvSpPr/>
              <p:nvPr/>
            </p:nvSpPr>
            <p:spPr>
              <a:xfrm flipH="1">
                <a:off x="2241" y="3223"/>
                <a:ext cx="47" cy="78"/>
              </a:xfrm>
              <a:prstGeom prst="line">
                <a:avLst/>
              </a:prstGeom>
              <a:noFill/>
              <a:ln w="12700" cap="sq" cmpd="sng">
                <a:solidFill>
                  <a:schemeClr val="dk1">
                    <a:alpha val="100000"/>
                  </a:schemeClr>
                </a:solidFill>
                <a:prstDash val="solid"/>
                <a:round/>
              </a:ln>
            </p:spPr>
          </p:sp>
          <p:sp>
            <p:nvSpPr>
              <p:cNvPr id="1049486" name="直接连接符 1049485"/>
              <p:cNvSpPr/>
              <p:nvPr/>
            </p:nvSpPr>
            <p:spPr>
              <a:xfrm flipH="1">
                <a:off x="2292" y="3223"/>
                <a:ext cx="47" cy="78"/>
              </a:xfrm>
              <a:prstGeom prst="line">
                <a:avLst/>
              </a:prstGeom>
              <a:noFill/>
              <a:ln w="12700" cap="sq" cmpd="sng">
                <a:solidFill>
                  <a:schemeClr val="dk1">
                    <a:alpha val="100000"/>
                  </a:schemeClr>
                </a:solidFill>
                <a:prstDash val="solid"/>
                <a:round/>
              </a:ln>
            </p:spPr>
          </p:sp>
          <p:sp>
            <p:nvSpPr>
              <p:cNvPr id="1049487" name="直接连接符 1049486"/>
              <p:cNvSpPr/>
              <p:nvPr/>
            </p:nvSpPr>
            <p:spPr>
              <a:xfrm flipH="1">
                <a:off x="2342" y="3223"/>
                <a:ext cx="48" cy="78"/>
              </a:xfrm>
              <a:prstGeom prst="line">
                <a:avLst/>
              </a:prstGeom>
              <a:noFill/>
              <a:ln w="12700" cap="sq" cmpd="sng">
                <a:solidFill>
                  <a:schemeClr val="dk1">
                    <a:alpha val="100000"/>
                  </a:schemeClr>
                </a:solidFill>
                <a:prstDash val="solid"/>
                <a:round/>
              </a:ln>
            </p:spPr>
          </p:sp>
          <p:grpSp>
            <p:nvGrpSpPr>
              <p:cNvPr id="198" name="组合 197"/>
              <p:cNvGrpSpPr/>
              <p:nvPr/>
            </p:nvGrpSpPr>
            <p:grpSpPr>
              <a:xfrm>
                <a:off x="2395" y="3224"/>
                <a:ext cx="404" cy="78"/>
                <a:chOff x="2038" y="3319"/>
                <a:chExt cx="362" cy="78"/>
              </a:xfrm>
            </p:grpSpPr>
            <p:sp>
              <p:nvSpPr>
                <p:cNvPr id="1049488" name="直接连接符 1049487"/>
                <p:cNvSpPr/>
                <p:nvPr/>
              </p:nvSpPr>
              <p:spPr>
                <a:xfrm flipH="1">
                  <a:off x="2038" y="3319"/>
                  <a:ext cx="42" cy="78"/>
                </a:xfrm>
                <a:prstGeom prst="line">
                  <a:avLst/>
                </a:prstGeom>
                <a:noFill/>
                <a:ln w="12700" cap="sq" cmpd="sng">
                  <a:solidFill>
                    <a:schemeClr val="dk1">
                      <a:alpha val="100000"/>
                    </a:schemeClr>
                  </a:solidFill>
                  <a:prstDash val="solid"/>
                  <a:round/>
                </a:ln>
              </p:spPr>
            </p:sp>
            <p:sp>
              <p:nvSpPr>
                <p:cNvPr id="1049489" name="直接连接符 1049488"/>
                <p:cNvSpPr/>
                <p:nvPr/>
              </p:nvSpPr>
              <p:spPr>
                <a:xfrm flipH="1">
                  <a:off x="2084" y="3319"/>
                  <a:ext cx="42" cy="78"/>
                </a:xfrm>
                <a:prstGeom prst="line">
                  <a:avLst/>
                </a:prstGeom>
                <a:noFill/>
                <a:ln w="12700" cap="sq" cmpd="sng">
                  <a:solidFill>
                    <a:schemeClr val="dk1">
                      <a:alpha val="100000"/>
                    </a:schemeClr>
                  </a:solidFill>
                  <a:prstDash val="solid"/>
                  <a:round/>
                </a:ln>
              </p:spPr>
            </p:sp>
            <p:sp>
              <p:nvSpPr>
                <p:cNvPr id="1049490" name="直接连接符 1049489"/>
                <p:cNvSpPr/>
                <p:nvPr/>
              </p:nvSpPr>
              <p:spPr>
                <a:xfrm flipH="1">
                  <a:off x="2129" y="3319"/>
                  <a:ext cx="43" cy="78"/>
                </a:xfrm>
                <a:prstGeom prst="line">
                  <a:avLst/>
                </a:prstGeom>
                <a:noFill/>
                <a:ln w="12700" cap="sq" cmpd="sng">
                  <a:solidFill>
                    <a:schemeClr val="dk1">
                      <a:alpha val="100000"/>
                    </a:schemeClr>
                  </a:solidFill>
                  <a:prstDash val="solid"/>
                  <a:round/>
                </a:ln>
              </p:spPr>
            </p:sp>
            <p:sp>
              <p:nvSpPr>
                <p:cNvPr id="1049491" name="直接连接符 1049490"/>
                <p:cNvSpPr/>
                <p:nvPr/>
              </p:nvSpPr>
              <p:spPr>
                <a:xfrm flipH="1">
                  <a:off x="2175" y="3319"/>
                  <a:ext cx="42" cy="78"/>
                </a:xfrm>
                <a:prstGeom prst="line">
                  <a:avLst/>
                </a:prstGeom>
                <a:noFill/>
                <a:ln w="12700" cap="sq" cmpd="sng">
                  <a:solidFill>
                    <a:schemeClr val="dk1">
                      <a:alpha val="100000"/>
                    </a:schemeClr>
                  </a:solidFill>
                  <a:prstDash val="solid"/>
                  <a:round/>
                </a:ln>
              </p:spPr>
            </p:sp>
            <p:sp>
              <p:nvSpPr>
                <p:cNvPr id="1049492" name="直接连接符 1049491"/>
                <p:cNvSpPr/>
                <p:nvPr/>
              </p:nvSpPr>
              <p:spPr>
                <a:xfrm flipH="1">
                  <a:off x="2220" y="3319"/>
                  <a:ext cx="43" cy="78"/>
                </a:xfrm>
                <a:prstGeom prst="line">
                  <a:avLst/>
                </a:prstGeom>
                <a:noFill/>
                <a:ln w="12700" cap="sq" cmpd="sng">
                  <a:solidFill>
                    <a:schemeClr val="dk1">
                      <a:alpha val="100000"/>
                    </a:schemeClr>
                  </a:solidFill>
                  <a:prstDash val="solid"/>
                  <a:round/>
                </a:ln>
              </p:spPr>
            </p:sp>
            <p:sp>
              <p:nvSpPr>
                <p:cNvPr id="1049493" name="直接连接符 1049492"/>
                <p:cNvSpPr/>
                <p:nvPr/>
              </p:nvSpPr>
              <p:spPr>
                <a:xfrm flipH="1">
                  <a:off x="2266" y="3319"/>
                  <a:ext cx="42" cy="78"/>
                </a:xfrm>
                <a:prstGeom prst="line">
                  <a:avLst/>
                </a:prstGeom>
                <a:noFill/>
                <a:ln w="12700" cap="sq" cmpd="sng">
                  <a:solidFill>
                    <a:schemeClr val="dk1">
                      <a:alpha val="100000"/>
                    </a:schemeClr>
                  </a:solidFill>
                  <a:prstDash val="solid"/>
                  <a:round/>
                </a:ln>
              </p:spPr>
            </p:sp>
            <p:sp>
              <p:nvSpPr>
                <p:cNvPr id="1049494" name="直接连接符 1049493"/>
                <p:cNvSpPr/>
                <p:nvPr/>
              </p:nvSpPr>
              <p:spPr>
                <a:xfrm flipH="1">
                  <a:off x="2312" y="3319"/>
                  <a:ext cx="42" cy="78"/>
                </a:xfrm>
                <a:prstGeom prst="line">
                  <a:avLst/>
                </a:prstGeom>
                <a:noFill/>
                <a:ln w="12700" cap="sq" cmpd="sng">
                  <a:solidFill>
                    <a:schemeClr val="dk1">
                      <a:alpha val="100000"/>
                    </a:schemeClr>
                  </a:solidFill>
                  <a:prstDash val="solid"/>
                  <a:round/>
                </a:ln>
              </p:spPr>
            </p:sp>
            <p:sp>
              <p:nvSpPr>
                <p:cNvPr id="1049495" name="直接连接符 1049494"/>
                <p:cNvSpPr/>
                <p:nvPr/>
              </p:nvSpPr>
              <p:spPr>
                <a:xfrm flipH="1">
                  <a:off x="2357" y="3319"/>
                  <a:ext cx="43" cy="78"/>
                </a:xfrm>
                <a:prstGeom prst="line">
                  <a:avLst/>
                </a:prstGeom>
                <a:noFill/>
                <a:ln w="12700" cap="sq" cmpd="sng">
                  <a:solidFill>
                    <a:schemeClr val="dk1">
                      <a:alpha val="100000"/>
                    </a:schemeClr>
                  </a:solidFill>
                  <a:prstDash val="solid"/>
                  <a:round/>
                </a:ln>
              </p:spPr>
            </p:sp>
          </p:grpSp>
          <p:sp>
            <p:nvSpPr>
              <p:cNvPr id="1049496" name="直接连接符 1049495"/>
              <p:cNvSpPr/>
              <p:nvPr/>
            </p:nvSpPr>
            <p:spPr>
              <a:xfrm>
                <a:off x="1244" y="3217"/>
                <a:ext cx="1563" cy="7"/>
              </a:xfrm>
              <a:prstGeom prst="line">
                <a:avLst/>
              </a:prstGeom>
              <a:noFill/>
              <a:ln w="28575" cap="flat" cmpd="sng">
                <a:solidFill>
                  <a:schemeClr val="dk1">
                    <a:alpha val="100000"/>
                  </a:schemeClr>
                </a:solidFill>
                <a:prstDash val="solid"/>
                <a:round/>
              </a:ln>
            </p:spPr>
          </p:sp>
        </p:grpSp>
        <p:sp>
          <p:nvSpPr>
            <p:cNvPr id="1049497" name="椭圆 1049496"/>
            <p:cNvSpPr/>
            <p:nvPr/>
          </p:nvSpPr>
          <p:spPr>
            <a:xfrm>
              <a:off x="539" y="1473"/>
              <a:ext cx="1013" cy="1007"/>
            </a:xfrm>
            <a:prstGeom prst="ellipse">
              <a:avLst/>
            </a:prstGeom>
            <a:gradFill rotWithShape="0">
              <a:gsLst>
                <a:gs pos="0">
                  <a:srgbClr val="666666">
                    <a:alpha val="100000"/>
                  </a:srgbClr>
                </a:gs>
                <a:gs pos="50000">
                  <a:srgbClr val="DDDDDD">
                    <a:alpha val="100000"/>
                  </a:srgbClr>
                </a:gs>
                <a:gs pos="100000">
                  <a:srgbClr val="666666">
                    <a:alpha val="100000"/>
                  </a:srgbClr>
                </a:gs>
              </a:gsLst>
              <a:lin ang="2700000" scaled="1"/>
            </a:gradFill>
            <a:ln w="12700"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ctr" eaLnBrk="1" latinLnBrk="1" hangingPunct="1"/>
              <a:endParaRPr lang="zh-CN" altLang="zh-CN" b="0">
                <a:latin typeface="Times New Roman" pitchFamily="18" charset="0"/>
                <a:ea typeface="宋体" pitchFamily="2" charset="-122"/>
              </a:endParaRPr>
            </a:p>
          </p:txBody>
        </p:sp>
        <p:sp>
          <p:nvSpPr>
            <p:cNvPr id="1049498" name="矩形 1049497"/>
            <p:cNvSpPr/>
            <p:nvPr/>
          </p:nvSpPr>
          <p:spPr>
            <a:xfrm rot="1557663">
              <a:off x="984" y="2186"/>
              <a:ext cx="1130" cy="58"/>
            </a:xfrm>
            <a:prstGeom prst="rect">
              <a:avLst/>
            </a:prstGeom>
            <a:solidFill>
              <a:schemeClr val="accent1"/>
            </a:solidFill>
            <a:ln w="19050"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9499" name="直接连接符 1049498"/>
            <p:cNvSpPr/>
            <p:nvPr/>
          </p:nvSpPr>
          <p:spPr>
            <a:xfrm>
              <a:off x="1021" y="1961"/>
              <a:ext cx="0" cy="277"/>
            </a:xfrm>
            <a:prstGeom prst="line">
              <a:avLst/>
            </a:prstGeom>
            <a:noFill/>
            <a:ln w="28575" cap="flat" cmpd="sng">
              <a:solidFill>
                <a:srgbClr val="FF0000">
                  <a:alpha val="100000"/>
                </a:srgbClr>
              </a:solidFill>
              <a:prstDash val="solid"/>
              <a:round/>
              <a:tailEnd type="stealth" w="sm" len="lg"/>
            </a:ln>
          </p:spPr>
        </p:sp>
        <p:sp>
          <p:nvSpPr>
            <p:cNvPr id="1049500" name="直接连接符 1049499"/>
            <p:cNvSpPr/>
            <p:nvPr/>
          </p:nvSpPr>
          <p:spPr>
            <a:xfrm flipH="1">
              <a:off x="684" y="1961"/>
              <a:ext cx="337" cy="3"/>
            </a:xfrm>
            <a:prstGeom prst="line">
              <a:avLst/>
            </a:prstGeom>
            <a:noFill/>
            <a:ln w="28575" cap="flat" cmpd="sng">
              <a:solidFill>
                <a:srgbClr val="FF0000">
                  <a:alpha val="100000"/>
                </a:srgbClr>
              </a:solidFill>
              <a:prstDash val="solid"/>
              <a:round/>
              <a:tailEnd type="stealth" w="sm" len="lg"/>
            </a:ln>
          </p:spPr>
        </p:sp>
        <p:sp>
          <p:nvSpPr>
            <p:cNvPr id="1049501" name="直接连接符 1049500"/>
            <p:cNvSpPr/>
            <p:nvPr/>
          </p:nvSpPr>
          <p:spPr>
            <a:xfrm>
              <a:off x="1553" y="2217"/>
              <a:ext cx="0" cy="204"/>
            </a:xfrm>
            <a:prstGeom prst="line">
              <a:avLst/>
            </a:prstGeom>
            <a:noFill/>
            <a:ln w="28575" cap="flat" cmpd="sng">
              <a:solidFill>
                <a:srgbClr val="FF0000">
                  <a:alpha val="100000"/>
                </a:srgbClr>
              </a:solidFill>
              <a:prstDash val="solid"/>
              <a:round/>
              <a:tailEnd type="stealth" w="sm" len="lg"/>
            </a:ln>
          </p:spPr>
        </p:sp>
        <p:sp>
          <p:nvSpPr>
            <p:cNvPr id="1049502" name="TextBox 1049501"/>
            <p:cNvSpPr txBox="1"/>
            <p:nvPr/>
          </p:nvSpPr>
          <p:spPr>
            <a:xfrm>
              <a:off x="971" y="2136"/>
              <a:ext cx="351"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rgbClr val="FF0000"/>
                  </a:solidFill>
                  <a:effectLst>
                    <a:outerShdw blurRad="38100" dist="38100" dir="2700000" algn="tl">
                      <a:srgbClr val="C0C0C0"/>
                    </a:outerShdw>
                  </a:effectLst>
                  <a:latin typeface="Times New Roman" pitchFamily="18" charset="0"/>
                  <a:ea typeface="宋体" pitchFamily="2" charset="-122"/>
                </a:rPr>
                <a:t>m</a:t>
              </a:r>
              <a:r>
                <a:rPr lang="en-US" altLang="zh-CN" sz="1800" b="0" i="1" baseline="-25000">
                  <a:solidFill>
                    <a:srgbClr val="FF0000"/>
                  </a:solidFill>
                  <a:effectLst>
                    <a:outerShdw blurRad="38100" dist="38100" dir="2700000" algn="tl">
                      <a:srgbClr val="C0C0C0"/>
                    </a:outerShdw>
                  </a:effectLst>
                  <a:latin typeface="Times New Roman" pitchFamily="18" charset="0"/>
                  <a:ea typeface="宋体" pitchFamily="2" charset="-122"/>
                </a:rPr>
                <a:t>A</a:t>
              </a:r>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g</a:t>
              </a:r>
            </a:p>
          </p:txBody>
        </p:sp>
        <p:sp>
          <p:nvSpPr>
            <p:cNvPr id="1049503" name="TextBox 1049502"/>
            <p:cNvSpPr txBox="1"/>
            <p:nvPr/>
          </p:nvSpPr>
          <p:spPr>
            <a:xfrm>
              <a:off x="1518" y="2262"/>
              <a:ext cx="292"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rgbClr val="FF0000"/>
                  </a:solidFill>
                  <a:effectLst>
                    <a:outerShdw blurRad="38100" dist="38100" dir="2700000" algn="tl">
                      <a:srgbClr val="C0C0C0"/>
                    </a:outerShdw>
                  </a:effectLst>
                  <a:latin typeface="Times New Roman" pitchFamily="18" charset="0"/>
                  <a:ea typeface="宋体" pitchFamily="2" charset="-122"/>
                </a:rPr>
                <a:t>m</a:t>
              </a:r>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g</a:t>
              </a:r>
            </a:p>
          </p:txBody>
        </p:sp>
        <p:sp>
          <p:nvSpPr>
            <p:cNvPr id="1049504" name="TextBox 1049503"/>
            <p:cNvSpPr txBox="1"/>
            <p:nvPr/>
          </p:nvSpPr>
          <p:spPr>
            <a:xfrm>
              <a:off x="580" y="1973"/>
              <a:ext cx="284"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p>
          </p:txBody>
        </p:sp>
        <p:sp>
          <p:nvSpPr>
            <p:cNvPr id="1049505" name="TextBox 1049504"/>
            <p:cNvSpPr txBox="1"/>
            <p:nvPr/>
          </p:nvSpPr>
          <p:spPr>
            <a:xfrm>
              <a:off x="955" y="1720"/>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chemeClr val="dk2"/>
                  </a:solidFill>
                  <a:effectLst>
                    <a:outerShdw blurRad="38100" dist="38100" dir="2700000" algn="tl">
                      <a:srgbClr val="C0C0C0"/>
                    </a:outerShdw>
                  </a:effectLst>
                  <a:latin typeface="Times New Roman" pitchFamily="18" charset="0"/>
                  <a:ea typeface="宋体" pitchFamily="2" charset="-122"/>
                </a:rPr>
                <a:t>A</a:t>
              </a:r>
            </a:p>
          </p:txBody>
        </p:sp>
        <p:sp>
          <p:nvSpPr>
            <p:cNvPr id="1049506" name="TextBox 1049505"/>
            <p:cNvSpPr txBox="1"/>
            <p:nvPr/>
          </p:nvSpPr>
          <p:spPr>
            <a:xfrm>
              <a:off x="1963" y="2465"/>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B</a:t>
              </a:r>
            </a:p>
          </p:txBody>
        </p:sp>
        <p:sp>
          <p:nvSpPr>
            <p:cNvPr id="1049507" name="TextBox 1049506"/>
            <p:cNvSpPr txBox="1"/>
            <p:nvPr/>
          </p:nvSpPr>
          <p:spPr>
            <a:xfrm>
              <a:off x="1496" y="2028"/>
              <a:ext cx="212"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C</a:t>
              </a:r>
            </a:p>
          </p:txBody>
        </p:sp>
        <p:sp>
          <p:nvSpPr>
            <p:cNvPr id="1049508" name="椭圆 1049507"/>
            <p:cNvSpPr/>
            <p:nvPr/>
          </p:nvSpPr>
          <p:spPr>
            <a:xfrm>
              <a:off x="993" y="1929"/>
              <a:ext cx="80" cy="80"/>
            </a:xfrm>
            <a:prstGeom prst="ellipse">
              <a:avLst/>
            </a:prstGeom>
            <a:solidFill>
              <a:srgbClr val="336699"/>
            </a:solidFill>
            <a:ln w="19050"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grpSp>
      <p:sp>
        <p:nvSpPr>
          <p:cNvPr id="1049509" name="TextBox 1049508"/>
          <p:cNvSpPr txBox="1"/>
          <p:nvPr/>
        </p:nvSpPr>
        <p:spPr>
          <a:xfrm>
            <a:off x="685800" y="990600"/>
            <a:ext cx="1830387" cy="531812"/>
          </a:xfrm>
          <a:prstGeom prst="rect">
            <a:avLst/>
          </a:prstGeom>
          <a:solidFill>
            <a:srgbClr val="CC0066"/>
          </a:solidFill>
          <a:ln w="12700" cap="flat" cmpd="sng">
            <a:solidFill>
              <a:schemeClr val="dk1">
                <a:alpha val="100000"/>
              </a:schemeClr>
            </a:solidFill>
            <a:prstDash val="solid"/>
            <a:round/>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i="1">
                <a:effectLst>
                  <a:outerShdw blurRad="38100" dist="38100" dir="2700000" algn="tl">
                    <a:srgbClr val="C0C0C0"/>
                  </a:outerShdw>
                </a:effectLst>
                <a:latin typeface="Times New Roman" pitchFamily="18" charset="0"/>
                <a:ea typeface="宋体" pitchFamily="2" charset="-122"/>
              </a:rPr>
              <a:t>例  题 </a:t>
            </a:r>
            <a:r>
              <a:rPr lang="en-US" altLang="zh-CN" sz="2800" i="1">
                <a:effectLst>
                  <a:outerShdw blurRad="38100" dist="38100" dir="2700000" algn="tl">
                    <a:srgbClr val="C0C0C0"/>
                  </a:outerShdw>
                </a:effectLst>
                <a:latin typeface="Times New Roman" pitchFamily="18" charset="0"/>
                <a:ea typeface="宋体" pitchFamily="2" charset="-122"/>
              </a:rPr>
              <a:t>14-6</a:t>
            </a:r>
          </a:p>
        </p:txBody>
      </p:sp>
      <p:sp>
        <p:nvSpPr>
          <p:cNvPr id="1049510" name="矩形 1049509"/>
          <p:cNvSpPr/>
          <p:nvPr/>
        </p:nvSpPr>
        <p:spPr>
          <a:xfrm>
            <a:off x="685800" y="457200"/>
            <a:ext cx="4652962" cy="5191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800">
                <a:latin typeface="楷体_GB2312" pitchFamily="49" charset="-122"/>
              </a:rPr>
              <a:t>§14.3 </a:t>
            </a:r>
            <a:r>
              <a:rPr lang="zh-CN" altLang="en-US" sz="2800">
                <a:latin typeface="楷体_GB2312" pitchFamily="49" charset="-122"/>
              </a:rPr>
              <a:t>刚体</a:t>
            </a:r>
            <a:r>
              <a:rPr lang="zh-CN" altLang="zh-CN" sz="2800"/>
              <a:t>惯性力系的简化</a:t>
            </a:r>
          </a:p>
        </p:txBody>
      </p:sp>
    </p:spTree>
  </p:cSld>
  <p:clrMapOvr>
    <a:masterClrMapping/>
  </p:clrMapOvr>
  <p:transition>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标题 1048598"/>
          <p:cNvSpPr>
            <a:spLocks noGrp="1"/>
          </p:cNvSpPr>
          <p:nvPr>
            <p:ph type="ctrTitle"/>
          </p:nvPr>
        </p:nvSpPr>
        <p:spPr>
          <a:xfrm>
            <a:off x="685800" y="2130425"/>
            <a:ext cx="8229600" cy="1470025"/>
          </a:xfrm>
          <a:prstGeom prst="rect">
            <a:avLst/>
          </a:prstGeom>
          <a:noFill/>
          <a:ln>
            <a:noFill/>
          </a:ln>
        </p:spPr>
        <p:txBody>
          <a:bodyPr lIns="91440" tIns="45720" rIns="91440" bIns="45720" anchor="ctr"/>
          <a:lstStyle>
            <a:lvl1pPr algn="ctr">
              <a:defRPr sz="4400"/>
            </a:lvl1pPr>
          </a:lstStyle>
          <a:p>
            <a:pPr lvl="0" eaLnBrk="1" latinLnBrk="1" hangingPunct="1"/>
            <a:r>
              <a:rPr lang="en-US" altLang="zh-CN" sz="3600" dirty="0">
                <a:latin typeface="楷体_GB2312" pitchFamily="49" charset="-122"/>
              </a:rPr>
              <a:t>§14.1 </a:t>
            </a:r>
            <a:r>
              <a:rPr lang="zh-CN" altLang="en-US" sz="3600" dirty="0">
                <a:latin typeface="楷体_GB2312" pitchFamily="49" charset="-122"/>
              </a:rPr>
              <a:t>惯性力 </a:t>
            </a:r>
            <a:r>
              <a:rPr lang="en-US" altLang="zh-CN" sz="3600" dirty="0"/>
              <a:t>• </a:t>
            </a:r>
            <a:r>
              <a:rPr lang="zh-CN" altLang="en-US" sz="3600" dirty="0"/>
              <a:t>质点</a:t>
            </a:r>
            <a:r>
              <a:rPr lang="zh-CN" altLang="en-US" sz="3600" dirty="0" smtClean="0"/>
              <a:t>的达朗贝尔原理 </a:t>
            </a:r>
            <a:endParaRPr lang="zh-CN" altLang="en-US" sz="3600" dirty="0"/>
          </a:p>
        </p:txBody>
      </p:sp>
    </p:spTree>
  </p:cSld>
  <p:clrMapOvr>
    <a:masterClrMapping/>
  </p:clrMapOvr>
  <p:transition>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11" name="TextBox 1049510"/>
          <p:cNvSpPr txBox="1"/>
          <p:nvPr/>
        </p:nvSpPr>
        <p:spPr>
          <a:xfrm>
            <a:off x="685800" y="990600"/>
            <a:ext cx="1981200" cy="531812"/>
          </a:xfrm>
          <a:prstGeom prst="rect">
            <a:avLst/>
          </a:prstGeom>
          <a:solidFill>
            <a:srgbClr val="CC0066"/>
          </a:solidFill>
          <a:ln w="12700" cap="flat" cmpd="sng">
            <a:solidFill>
              <a:schemeClr val="dk1">
                <a:alpha val="100000"/>
              </a:schemeClr>
            </a:solidFill>
            <a:prstDash val="solid"/>
            <a:round/>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i="1">
                <a:effectLst>
                  <a:outerShdw blurRad="38100" dist="38100" dir="2700000" algn="tl">
                    <a:srgbClr val="C0C0C0"/>
                  </a:outerShdw>
                </a:effectLst>
                <a:latin typeface="Times New Roman" pitchFamily="18" charset="0"/>
                <a:ea typeface="宋体" pitchFamily="2" charset="-122"/>
              </a:rPr>
              <a:t>例  题 </a:t>
            </a:r>
            <a:r>
              <a:rPr lang="en-US" altLang="zh-CN" sz="2800" i="1">
                <a:effectLst>
                  <a:outerShdw blurRad="38100" dist="38100" dir="2700000" algn="tl">
                    <a:srgbClr val="C0C0C0"/>
                  </a:outerShdw>
                </a:effectLst>
                <a:latin typeface="Times New Roman" pitchFamily="18" charset="0"/>
                <a:ea typeface="宋体" pitchFamily="2" charset="-122"/>
              </a:rPr>
              <a:t>14-6</a:t>
            </a:r>
          </a:p>
        </p:txBody>
      </p:sp>
      <p:sp>
        <p:nvSpPr>
          <p:cNvPr id="1049512" name="TextBox 1049511"/>
          <p:cNvSpPr txBox="1"/>
          <p:nvPr/>
        </p:nvSpPr>
        <p:spPr>
          <a:xfrm>
            <a:off x="3995936" y="5805264"/>
            <a:ext cx="1871662" cy="457200"/>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dirty="0">
                <a:latin typeface="宋体" pitchFamily="2" charset="-122"/>
                <a:ea typeface="宋体" pitchFamily="2" charset="-122"/>
              </a:rPr>
              <a:t>运 动 演 示</a:t>
            </a:r>
          </a:p>
        </p:txBody>
      </p:sp>
      <p:sp>
        <p:nvSpPr>
          <p:cNvPr id="1049513" name="矩形 1049512"/>
          <p:cNvSpPr/>
          <p:nvPr/>
        </p:nvSpPr>
        <p:spPr>
          <a:xfrm>
            <a:off x="685800" y="457200"/>
            <a:ext cx="4652962" cy="5191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800">
                <a:latin typeface="楷体_GB2312" pitchFamily="49" charset="-122"/>
              </a:rPr>
              <a:t>§14.3 </a:t>
            </a:r>
            <a:r>
              <a:rPr lang="zh-CN" altLang="en-US" sz="2800">
                <a:latin typeface="楷体_GB2312" pitchFamily="49" charset="-122"/>
              </a:rPr>
              <a:t>刚体</a:t>
            </a:r>
            <a:r>
              <a:rPr lang="zh-CN" altLang="zh-CN" sz="2800"/>
              <a:t>惯性力系的简化</a:t>
            </a:r>
          </a:p>
        </p:txBody>
      </p:sp>
      <p:pic>
        <p:nvPicPr>
          <p:cNvPr id="3" name="D14L-5.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03648" y="1522412"/>
            <a:ext cx="6732240" cy="3786885"/>
          </a:xfrm>
          <a:prstGeom prst="rect">
            <a:avLst/>
          </a:prstGeom>
        </p:spPr>
      </p:pic>
    </p:spTree>
  </p:cSld>
  <p:clrMapOvr>
    <a:masterClrMapping/>
  </p:clrMapOvr>
  <p:transition>
    <p:cut/>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组合 200"/>
          <p:cNvGrpSpPr/>
          <p:nvPr/>
        </p:nvGrpSpPr>
        <p:grpSpPr>
          <a:xfrm>
            <a:off x="914400" y="4724400"/>
            <a:ext cx="2546350" cy="1365250"/>
            <a:chOff x="576" y="2976"/>
            <a:chExt cx="1604" cy="860"/>
          </a:xfrm>
        </p:grpSpPr>
        <p:grpSp>
          <p:nvGrpSpPr>
            <p:cNvPr id="202" name="组合 201"/>
            <p:cNvGrpSpPr/>
            <p:nvPr/>
          </p:nvGrpSpPr>
          <p:grpSpPr>
            <a:xfrm>
              <a:off x="576" y="3072"/>
              <a:ext cx="1604" cy="764"/>
              <a:chOff x="576" y="3074"/>
              <a:chExt cx="1604" cy="764"/>
            </a:xfrm>
          </p:grpSpPr>
          <p:sp>
            <p:nvSpPr>
              <p:cNvPr id="1049514" name="直接连接符 1049513"/>
              <p:cNvSpPr/>
              <p:nvPr/>
            </p:nvSpPr>
            <p:spPr>
              <a:xfrm flipH="1">
                <a:off x="576" y="3617"/>
                <a:ext cx="42" cy="83"/>
              </a:xfrm>
              <a:prstGeom prst="line">
                <a:avLst/>
              </a:prstGeom>
              <a:noFill/>
              <a:ln w="12700" cap="sq" cmpd="sng">
                <a:solidFill>
                  <a:schemeClr val="dk1">
                    <a:alpha val="100000"/>
                  </a:schemeClr>
                </a:solidFill>
                <a:prstDash val="solid"/>
                <a:round/>
              </a:ln>
            </p:spPr>
          </p:sp>
          <p:sp>
            <p:nvSpPr>
              <p:cNvPr id="1049515" name="直接连接符 1049514"/>
              <p:cNvSpPr/>
              <p:nvPr/>
            </p:nvSpPr>
            <p:spPr>
              <a:xfrm flipH="1">
                <a:off x="622" y="3617"/>
                <a:ext cx="42" cy="83"/>
              </a:xfrm>
              <a:prstGeom prst="line">
                <a:avLst/>
              </a:prstGeom>
              <a:noFill/>
              <a:ln w="12700" cap="sq" cmpd="sng">
                <a:solidFill>
                  <a:schemeClr val="dk1">
                    <a:alpha val="100000"/>
                  </a:schemeClr>
                </a:solidFill>
                <a:prstDash val="solid"/>
                <a:round/>
              </a:ln>
            </p:spPr>
          </p:sp>
          <p:sp>
            <p:nvSpPr>
              <p:cNvPr id="1049516" name="直接连接符 1049515"/>
              <p:cNvSpPr/>
              <p:nvPr/>
            </p:nvSpPr>
            <p:spPr>
              <a:xfrm flipH="1">
                <a:off x="667" y="3617"/>
                <a:ext cx="43" cy="83"/>
              </a:xfrm>
              <a:prstGeom prst="line">
                <a:avLst/>
              </a:prstGeom>
              <a:noFill/>
              <a:ln w="12700" cap="sq" cmpd="sng">
                <a:solidFill>
                  <a:schemeClr val="dk1">
                    <a:alpha val="100000"/>
                  </a:schemeClr>
                </a:solidFill>
                <a:prstDash val="solid"/>
                <a:round/>
              </a:ln>
            </p:spPr>
          </p:sp>
          <p:sp>
            <p:nvSpPr>
              <p:cNvPr id="1049517" name="直接连接符 1049516"/>
              <p:cNvSpPr/>
              <p:nvPr/>
            </p:nvSpPr>
            <p:spPr>
              <a:xfrm flipH="1">
                <a:off x="713" y="3617"/>
                <a:ext cx="42" cy="83"/>
              </a:xfrm>
              <a:prstGeom prst="line">
                <a:avLst/>
              </a:prstGeom>
              <a:noFill/>
              <a:ln w="12700" cap="sq" cmpd="sng">
                <a:solidFill>
                  <a:schemeClr val="dk1">
                    <a:alpha val="100000"/>
                  </a:schemeClr>
                </a:solidFill>
                <a:prstDash val="solid"/>
                <a:round/>
              </a:ln>
            </p:spPr>
          </p:sp>
          <p:sp>
            <p:nvSpPr>
              <p:cNvPr id="1049518" name="直接连接符 1049517"/>
              <p:cNvSpPr/>
              <p:nvPr/>
            </p:nvSpPr>
            <p:spPr>
              <a:xfrm flipH="1">
                <a:off x="758" y="3617"/>
                <a:ext cx="43" cy="83"/>
              </a:xfrm>
              <a:prstGeom prst="line">
                <a:avLst/>
              </a:prstGeom>
              <a:noFill/>
              <a:ln w="12700" cap="sq" cmpd="sng">
                <a:solidFill>
                  <a:schemeClr val="dk1">
                    <a:alpha val="100000"/>
                  </a:schemeClr>
                </a:solidFill>
                <a:prstDash val="solid"/>
                <a:round/>
              </a:ln>
            </p:spPr>
          </p:sp>
          <p:sp>
            <p:nvSpPr>
              <p:cNvPr id="1049519" name="直接连接符 1049518"/>
              <p:cNvSpPr/>
              <p:nvPr/>
            </p:nvSpPr>
            <p:spPr>
              <a:xfrm flipH="1">
                <a:off x="804" y="3617"/>
                <a:ext cx="42" cy="83"/>
              </a:xfrm>
              <a:prstGeom prst="line">
                <a:avLst/>
              </a:prstGeom>
              <a:noFill/>
              <a:ln w="12700" cap="sq" cmpd="sng">
                <a:solidFill>
                  <a:schemeClr val="dk1">
                    <a:alpha val="100000"/>
                  </a:schemeClr>
                </a:solidFill>
                <a:prstDash val="solid"/>
                <a:round/>
              </a:ln>
            </p:spPr>
          </p:sp>
          <p:sp>
            <p:nvSpPr>
              <p:cNvPr id="1049520" name="直接连接符 1049519"/>
              <p:cNvSpPr/>
              <p:nvPr/>
            </p:nvSpPr>
            <p:spPr>
              <a:xfrm flipH="1">
                <a:off x="850" y="3617"/>
                <a:ext cx="42" cy="83"/>
              </a:xfrm>
              <a:prstGeom prst="line">
                <a:avLst/>
              </a:prstGeom>
              <a:noFill/>
              <a:ln w="12700" cap="sq" cmpd="sng">
                <a:solidFill>
                  <a:schemeClr val="dk1">
                    <a:alpha val="100000"/>
                  </a:schemeClr>
                </a:solidFill>
                <a:prstDash val="solid"/>
                <a:round/>
              </a:ln>
            </p:spPr>
          </p:sp>
          <p:sp>
            <p:nvSpPr>
              <p:cNvPr id="1049521" name="直接连接符 1049520"/>
              <p:cNvSpPr/>
              <p:nvPr/>
            </p:nvSpPr>
            <p:spPr>
              <a:xfrm flipH="1">
                <a:off x="895" y="3617"/>
                <a:ext cx="43" cy="83"/>
              </a:xfrm>
              <a:prstGeom prst="line">
                <a:avLst/>
              </a:prstGeom>
              <a:noFill/>
              <a:ln w="12700" cap="sq" cmpd="sng">
                <a:solidFill>
                  <a:schemeClr val="dk1">
                    <a:alpha val="100000"/>
                  </a:schemeClr>
                </a:solidFill>
                <a:prstDash val="solid"/>
                <a:round/>
              </a:ln>
            </p:spPr>
          </p:sp>
          <p:sp>
            <p:nvSpPr>
              <p:cNvPr id="1049522" name="直接连接符 1049521"/>
              <p:cNvSpPr/>
              <p:nvPr/>
            </p:nvSpPr>
            <p:spPr>
              <a:xfrm flipH="1">
                <a:off x="942" y="3624"/>
                <a:ext cx="47" cy="84"/>
              </a:xfrm>
              <a:prstGeom prst="line">
                <a:avLst/>
              </a:prstGeom>
              <a:noFill/>
              <a:ln w="12700" cap="sq" cmpd="sng">
                <a:solidFill>
                  <a:schemeClr val="dk1">
                    <a:alpha val="100000"/>
                  </a:schemeClr>
                </a:solidFill>
                <a:prstDash val="solid"/>
                <a:round/>
              </a:ln>
            </p:spPr>
          </p:sp>
          <p:sp>
            <p:nvSpPr>
              <p:cNvPr id="1049523" name="直接连接符 1049522"/>
              <p:cNvSpPr/>
              <p:nvPr/>
            </p:nvSpPr>
            <p:spPr>
              <a:xfrm flipH="1">
                <a:off x="993" y="3624"/>
                <a:ext cx="47" cy="84"/>
              </a:xfrm>
              <a:prstGeom prst="line">
                <a:avLst/>
              </a:prstGeom>
              <a:noFill/>
              <a:ln w="12700" cap="sq" cmpd="sng">
                <a:solidFill>
                  <a:schemeClr val="dk1">
                    <a:alpha val="100000"/>
                  </a:schemeClr>
                </a:solidFill>
                <a:prstDash val="solid"/>
                <a:round/>
              </a:ln>
            </p:spPr>
          </p:sp>
          <p:sp>
            <p:nvSpPr>
              <p:cNvPr id="1049524" name="直接连接符 1049523"/>
              <p:cNvSpPr/>
              <p:nvPr/>
            </p:nvSpPr>
            <p:spPr>
              <a:xfrm flipH="1">
                <a:off x="1044" y="3624"/>
                <a:ext cx="48" cy="84"/>
              </a:xfrm>
              <a:prstGeom prst="line">
                <a:avLst/>
              </a:prstGeom>
              <a:noFill/>
              <a:ln w="12700" cap="sq" cmpd="sng">
                <a:solidFill>
                  <a:schemeClr val="dk1">
                    <a:alpha val="100000"/>
                  </a:schemeClr>
                </a:solidFill>
                <a:prstDash val="solid"/>
                <a:round/>
              </a:ln>
            </p:spPr>
          </p:sp>
          <p:sp>
            <p:nvSpPr>
              <p:cNvPr id="1049525" name="直接连接符 1049524"/>
              <p:cNvSpPr/>
              <p:nvPr/>
            </p:nvSpPr>
            <p:spPr>
              <a:xfrm flipH="1">
                <a:off x="1095" y="3624"/>
                <a:ext cx="47" cy="84"/>
              </a:xfrm>
              <a:prstGeom prst="line">
                <a:avLst/>
              </a:prstGeom>
              <a:noFill/>
              <a:ln w="12700" cap="sq" cmpd="sng">
                <a:solidFill>
                  <a:schemeClr val="dk1">
                    <a:alpha val="100000"/>
                  </a:schemeClr>
                </a:solidFill>
                <a:prstDash val="solid"/>
                <a:round/>
              </a:ln>
            </p:spPr>
          </p:sp>
          <p:sp>
            <p:nvSpPr>
              <p:cNvPr id="1049526" name="直接连接符 1049525"/>
              <p:cNvSpPr/>
              <p:nvPr/>
            </p:nvSpPr>
            <p:spPr>
              <a:xfrm flipH="1">
                <a:off x="1145" y="3624"/>
                <a:ext cx="48" cy="84"/>
              </a:xfrm>
              <a:prstGeom prst="line">
                <a:avLst/>
              </a:prstGeom>
              <a:noFill/>
              <a:ln w="12700" cap="sq" cmpd="sng">
                <a:solidFill>
                  <a:schemeClr val="dk1">
                    <a:alpha val="100000"/>
                  </a:schemeClr>
                </a:solidFill>
                <a:prstDash val="solid"/>
                <a:round/>
              </a:ln>
            </p:spPr>
          </p:sp>
          <p:sp>
            <p:nvSpPr>
              <p:cNvPr id="1049527" name="直接连接符 1049526"/>
              <p:cNvSpPr/>
              <p:nvPr/>
            </p:nvSpPr>
            <p:spPr>
              <a:xfrm flipH="1">
                <a:off x="1197" y="3624"/>
                <a:ext cx="47" cy="84"/>
              </a:xfrm>
              <a:prstGeom prst="line">
                <a:avLst/>
              </a:prstGeom>
              <a:noFill/>
              <a:ln w="12700" cap="sq" cmpd="sng">
                <a:solidFill>
                  <a:schemeClr val="dk1">
                    <a:alpha val="100000"/>
                  </a:schemeClr>
                </a:solidFill>
                <a:prstDash val="solid"/>
                <a:round/>
              </a:ln>
            </p:spPr>
          </p:sp>
          <p:sp>
            <p:nvSpPr>
              <p:cNvPr id="1049528" name="直接连接符 1049527"/>
              <p:cNvSpPr/>
              <p:nvPr/>
            </p:nvSpPr>
            <p:spPr>
              <a:xfrm flipH="1">
                <a:off x="1248" y="3624"/>
                <a:ext cx="47" cy="84"/>
              </a:xfrm>
              <a:prstGeom prst="line">
                <a:avLst/>
              </a:prstGeom>
              <a:noFill/>
              <a:ln w="12700" cap="sq" cmpd="sng">
                <a:solidFill>
                  <a:schemeClr val="dk1">
                    <a:alpha val="100000"/>
                  </a:schemeClr>
                </a:solidFill>
                <a:prstDash val="solid"/>
                <a:round/>
              </a:ln>
            </p:spPr>
          </p:sp>
          <p:sp>
            <p:nvSpPr>
              <p:cNvPr id="1049529" name="直接连接符 1049528"/>
              <p:cNvSpPr/>
              <p:nvPr/>
            </p:nvSpPr>
            <p:spPr>
              <a:xfrm flipH="1">
                <a:off x="1298" y="3624"/>
                <a:ext cx="49" cy="84"/>
              </a:xfrm>
              <a:prstGeom prst="line">
                <a:avLst/>
              </a:prstGeom>
              <a:noFill/>
              <a:ln w="12700" cap="sq" cmpd="sng">
                <a:solidFill>
                  <a:schemeClr val="dk1">
                    <a:alpha val="100000"/>
                  </a:schemeClr>
                </a:solidFill>
                <a:prstDash val="solid"/>
                <a:round/>
              </a:ln>
            </p:spPr>
          </p:sp>
          <p:sp>
            <p:nvSpPr>
              <p:cNvPr id="1049530" name="直接连接符 1049529"/>
              <p:cNvSpPr/>
              <p:nvPr/>
            </p:nvSpPr>
            <p:spPr>
              <a:xfrm flipH="1">
                <a:off x="1359" y="3628"/>
                <a:ext cx="47" cy="83"/>
              </a:xfrm>
              <a:prstGeom prst="line">
                <a:avLst/>
              </a:prstGeom>
              <a:noFill/>
              <a:ln w="12700" cap="sq" cmpd="sng">
                <a:solidFill>
                  <a:schemeClr val="dk1">
                    <a:alpha val="100000"/>
                  </a:schemeClr>
                </a:solidFill>
                <a:prstDash val="solid"/>
                <a:round/>
              </a:ln>
            </p:spPr>
          </p:sp>
          <p:sp>
            <p:nvSpPr>
              <p:cNvPr id="1049531" name="直接连接符 1049530"/>
              <p:cNvSpPr/>
              <p:nvPr/>
            </p:nvSpPr>
            <p:spPr>
              <a:xfrm flipH="1">
                <a:off x="1410" y="3628"/>
                <a:ext cx="47" cy="83"/>
              </a:xfrm>
              <a:prstGeom prst="line">
                <a:avLst/>
              </a:prstGeom>
              <a:noFill/>
              <a:ln w="12700" cap="sq" cmpd="sng">
                <a:solidFill>
                  <a:schemeClr val="dk1">
                    <a:alpha val="100000"/>
                  </a:schemeClr>
                </a:solidFill>
                <a:prstDash val="solid"/>
                <a:round/>
              </a:ln>
            </p:spPr>
          </p:sp>
          <p:sp>
            <p:nvSpPr>
              <p:cNvPr id="1049532" name="直接连接符 1049531"/>
              <p:cNvSpPr/>
              <p:nvPr/>
            </p:nvSpPr>
            <p:spPr>
              <a:xfrm flipH="1">
                <a:off x="1461" y="3628"/>
                <a:ext cx="48" cy="83"/>
              </a:xfrm>
              <a:prstGeom prst="line">
                <a:avLst/>
              </a:prstGeom>
              <a:noFill/>
              <a:ln w="12700" cap="sq" cmpd="sng">
                <a:solidFill>
                  <a:schemeClr val="dk1">
                    <a:alpha val="100000"/>
                  </a:schemeClr>
                </a:solidFill>
                <a:prstDash val="solid"/>
                <a:round/>
              </a:ln>
            </p:spPr>
          </p:sp>
          <p:sp>
            <p:nvSpPr>
              <p:cNvPr id="1049533" name="直接连接符 1049532"/>
              <p:cNvSpPr/>
              <p:nvPr/>
            </p:nvSpPr>
            <p:spPr>
              <a:xfrm flipH="1">
                <a:off x="1512" y="3628"/>
                <a:ext cx="47" cy="83"/>
              </a:xfrm>
              <a:prstGeom prst="line">
                <a:avLst/>
              </a:prstGeom>
              <a:noFill/>
              <a:ln w="12700" cap="sq" cmpd="sng">
                <a:solidFill>
                  <a:schemeClr val="dk1">
                    <a:alpha val="100000"/>
                  </a:schemeClr>
                </a:solidFill>
                <a:prstDash val="solid"/>
                <a:round/>
              </a:ln>
            </p:spPr>
          </p:sp>
          <p:sp>
            <p:nvSpPr>
              <p:cNvPr id="1049534" name="直接连接符 1049533"/>
              <p:cNvSpPr/>
              <p:nvPr/>
            </p:nvSpPr>
            <p:spPr>
              <a:xfrm flipH="1">
                <a:off x="1562" y="3628"/>
                <a:ext cx="48" cy="83"/>
              </a:xfrm>
              <a:prstGeom prst="line">
                <a:avLst/>
              </a:prstGeom>
              <a:noFill/>
              <a:ln w="12700" cap="sq" cmpd="sng">
                <a:solidFill>
                  <a:schemeClr val="dk1">
                    <a:alpha val="100000"/>
                  </a:schemeClr>
                </a:solidFill>
                <a:prstDash val="solid"/>
                <a:round/>
              </a:ln>
            </p:spPr>
          </p:sp>
          <p:sp>
            <p:nvSpPr>
              <p:cNvPr id="1049535" name="直接连接符 1049534"/>
              <p:cNvSpPr/>
              <p:nvPr/>
            </p:nvSpPr>
            <p:spPr>
              <a:xfrm flipH="1">
                <a:off x="1614" y="3628"/>
                <a:ext cx="47" cy="83"/>
              </a:xfrm>
              <a:prstGeom prst="line">
                <a:avLst/>
              </a:prstGeom>
              <a:noFill/>
              <a:ln w="12700" cap="sq" cmpd="sng">
                <a:solidFill>
                  <a:schemeClr val="dk1">
                    <a:alpha val="100000"/>
                  </a:schemeClr>
                </a:solidFill>
                <a:prstDash val="solid"/>
                <a:round/>
              </a:ln>
            </p:spPr>
          </p:sp>
          <p:sp>
            <p:nvSpPr>
              <p:cNvPr id="1049536" name="直接连接符 1049535"/>
              <p:cNvSpPr/>
              <p:nvPr/>
            </p:nvSpPr>
            <p:spPr>
              <a:xfrm flipH="1">
                <a:off x="1665" y="3628"/>
                <a:ext cx="47" cy="83"/>
              </a:xfrm>
              <a:prstGeom prst="line">
                <a:avLst/>
              </a:prstGeom>
              <a:noFill/>
              <a:ln w="12700" cap="sq" cmpd="sng">
                <a:solidFill>
                  <a:schemeClr val="dk1">
                    <a:alpha val="100000"/>
                  </a:schemeClr>
                </a:solidFill>
                <a:prstDash val="solid"/>
                <a:round/>
              </a:ln>
            </p:spPr>
          </p:sp>
          <p:sp>
            <p:nvSpPr>
              <p:cNvPr id="1049537" name="直接连接符 1049536"/>
              <p:cNvSpPr/>
              <p:nvPr/>
            </p:nvSpPr>
            <p:spPr>
              <a:xfrm flipH="1">
                <a:off x="1715" y="3628"/>
                <a:ext cx="48" cy="83"/>
              </a:xfrm>
              <a:prstGeom prst="line">
                <a:avLst/>
              </a:prstGeom>
              <a:noFill/>
              <a:ln w="12700" cap="sq" cmpd="sng">
                <a:solidFill>
                  <a:schemeClr val="dk1">
                    <a:alpha val="100000"/>
                  </a:schemeClr>
                </a:solidFill>
                <a:prstDash val="solid"/>
                <a:round/>
              </a:ln>
            </p:spPr>
          </p:sp>
          <p:grpSp>
            <p:nvGrpSpPr>
              <p:cNvPr id="203" name="组合 202"/>
              <p:cNvGrpSpPr/>
              <p:nvPr/>
            </p:nvGrpSpPr>
            <p:grpSpPr>
              <a:xfrm>
                <a:off x="1768" y="3629"/>
                <a:ext cx="404" cy="83"/>
                <a:chOff x="2038" y="3319"/>
                <a:chExt cx="362" cy="78"/>
              </a:xfrm>
            </p:grpSpPr>
            <p:sp>
              <p:nvSpPr>
                <p:cNvPr id="1049538" name="直接连接符 1049537"/>
                <p:cNvSpPr/>
                <p:nvPr/>
              </p:nvSpPr>
              <p:spPr>
                <a:xfrm flipH="1">
                  <a:off x="2038" y="3319"/>
                  <a:ext cx="42" cy="78"/>
                </a:xfrm>
                <a:prstGeom prst="line">
                  <a:avLst/>
                </a:prstGeom>
                <a:noFill/>
                <a:ln w="12700" cap="sq" cmpd="sng">
                  <a:solidFill>
                    <a:schemeClr val="dk1">
                      <a:alpha val="100000"/>
                    </a:schemeClr>
                  </a:solidFill>
                  <a:prstDash val="solid"/>
                  <a:round/>
                </a:ln>
              </p:spPr>
            </p:sp>
            <p:sp>
              <p:nvSpPr>
                <p:cNvPr id="1049539" name="直接连接符 1049538"/>
                <p:cNvSpPr/>
                <p:nvPr/>
              </p:nvSpPr>
              <p:spPr>
                <a:xfrm flipH="1">
                  <a:off x="2084" y="3319"/>
                  <a:ext cx="42" cy="78"/>
                </a:xfrm>
                <a:prstGeom prst="line">
                  <a:avLst/>
                </a:prstGeom>
                <a:noFill/>
                <a:ln w="12700" cap="sq" cmpd="sng">
                  <a:solidFill>
                    <a:schemeClr val="dk1">
                      <a:alpha val="100000"/>
                    </a:schemeClr>
                  </a:solidFill>
                  <a:prstDash val="solid"/>
                  <a:round/>
                </a:ln>
              </p:spPr>
            </p:sp>
            <p:sp>
              <p:nvSpPr>
                <p:cNvPr id="1049540" name="直接连接符 1049539"/>
                <p:cNvSpPr/>
                <p:nvPr/>
              </p:nvSpPr>
              <p:spPr>
                <a:xfrm flipH="1">
                  <a:off x="2129" y="3319"/>
                  <a:ext cx="43" cy="78"/>
                </a:xfrm>
                <a:prstGeom prst="line">
                  <a:avLst/>
                </a:prstGeom>
                <a:noFill/>
                <a:ln w="12700" cap="sq" cmpd="sng">
                  <a:solidFill>
                    <a:schemeClr val="dk1">
                      <a:alpha val="100000"/>
                    </a:schemeClr>
                  </a:solidFill>
                  <a:prstDash val="solid"/>
                  <a:round/>
                </a:ln>
              </p:spPr>
            </p:sp>
            <p:sp>
              <p:nvSpPr>
                <p:cNvPr id="1049541" name="直接连接符 1049540"/>
                <p:cNvSpPr/>
                <p:nvPr/>
              </p:nvSpPr>
              <p:spPr>
                <a:xfrm flipH="1">
                  <a:off x="2175" y="3319"/>
                  <a:ext cx="42" cy="78"/>
                </a:xfrm>
                <a:prstGeom prst="line">
                  <a:avLst/>
                </a:prstGeom>
                <a:noFill/>
                <a:ln w="12700" cap="sq" cmpd="sng">
                  <a:solidFill>
                    <a:schemeClr val="dk1">
                      <a:alpha val="100000"/>
                    </a:schemeClr>
                  </a:solidFill>
                  <a:prstDash val="solid"/>
                  <a:round/>
                </a:ln>
              </p:spPr>
            </p:sp>
            <p:sp>
              <p:nvSpPr>
                <p:cNvPr id="1049542" name="直接连接符 1049541"/>
                <p:cNvSpPr/>
                <p:nvPr/>
              </p:nvSpPr>
              <p:spPr>
                <a:xfrm flipH="1">
                  <a:off x="2220" y="3319"/>
                  <a:ext cx="43" cy="78"/>
                </a:xfrm>
                <a:prstGeom prst="line">
                  <a:avLst/>
                </a:prstGeom>
                <a:noFill/>
                <a:ln w="12700" cap="sq" cmpd="sng">
                  <a:solidFill>
                    <a:schemeClr val="dk1">
                      <a:alpha val="100000"/>
                    </a:schemeClr>
                  </a:solidFill>
                  <a:prstDash val="solid"/>
                  <a:round/>
                </a:ln>
              </p:spPr>
            </p:sp>
            <p:sp>
              <p:nvSpPr>
                <p:cNvPr id="1049543" name="直接连接符 1049542"/>
                <p:cNvSpPr/>
                <p:nvPr/>
              </p:nvSpPr>
              <p:spPr>
                <a:xfrm flipH="1">
                  <a:off x="2266" y="3319"/>
                  <a:ext cx="42" cy="78"/>
                </a:xfrm>
                <a:prstGeom prst="line">
                  <a:avLst/>
                </a:prstGeom>
                <a:noFill/>
                <a:ln w="12700" cap="sq" cmpd="sng">
                  <a:solidFill>
                    <a:schemeClr val="dk1">
                      <a:alpha val="100000"/>
                    </a:schemeClr>
                  </a:solidFill>
                  <a:prstDash val="solid"/>
                  <a:round/>
                </a:ln>
              </p:spPr>
            </p:sp>
            <p:sp>
              <p:nvSpPr>
                <p:cNvPr id="1049544" name="直接连接符 1049543"/>
                <p:cNvSpPr/>
                <p:nvPr/>
              </p:nvSpPr>
              <p:spPr>
                <a:xfrm flipH="1">
                  <a:off x="2312" y="3319"/>
                  <a:ext cx="42" cy="78"/>
                </a:xfrm>
                <a:prstGeom prst="line">
                  <a:avLst/>
                </a:prstGeom>
                <a:noFill/>
                <a:ln w="12700" cap="sq" cmpd="sng">
                  <a:solidFill>
                    <a:schemeClr val="dk1">
                      <a:alpha val="100000"/>
                    </a:schemeClr>
                  </a:solidFill>
                  <a:prstDash val="solid"/>
                  <a:round/>
                </a:ln>
              </p:spPr>
            </p:sp>
            <p:sp>
              <p:nvSpPr>
                <p:cNvPr id="1049545" name="直接连接符 1049544"/>
                <p:cNvSpPr/>
                <p:nvPr/>
              </p:nvSpPr>
              <p:spPr>
                <a:xfrm flipH="1">
                  <a:off x="2357" y="3319"/>
                  <a:ext cx="43" cy="78"/>
                </a:xfrm>
                <a:prstGeom prst="line">
                  <a:avLst/>
                </a:prstGeom>
                <a:noFill/>
                <a:ln w="12700" cap="sq" cmpd="sng">
                  <a:solidFill>
                    <a:schemeClr val="dk1">
                      <a:alpha val="100000"/>
                    </a:schemeClr>
                  </a:solidFill>
                  <a:prstDash val="solid"/>
                  <a:round/>
                </a:ln>
              </p:spPr>
            </p:sp>
          </p:grpSp>
          <p:sp>
            <p:nvSpPr>
              <p:cNvPr id="1049546" name="直接连接符 1049545"/>
              <p:cNvSpPr/>
              <p:nvPr/>
            </p:nvSpPr>
            <p:spPr>
              <a:xfrm>
                <a:off x="617" y="3621"/>
                <a:ext cx="1563" cy="2"/>
              </a:xfrm>
              <a:prstGeom prst="line">
                <a:avLst/>
              </a:prstGeom>
              <a:noFill/>
              <a:ln w="28575" cap="flat" cmpd="sng">
                <a:solidFill>
                  <a:schemeClr val="dk1">
                    <a:alpha val="100000"/>
                  </a:schemeClr>
                </a:solidFill>
                <a:prstDash val="solid"/>
                <a:round/>
              </a:ln>
            </p:spPr>
          </p:sp>
          <p:sp>
            <p:nvSpPr>
              <p:cNvPr id="1049547" name="矩形 1049546"/>
              <p:cNvSpPr/>
              <p:nvPr/>
            </p:nvSpPr>
            <p:spPr>
              <a:xfrm rot="1557663">
                <a:off x="906" y="3335"/>
                <a:ext cx="1130" cy="48"/>
              </a:xfrm>
              <a:prstGeom prst="rect">
                <a:avLst/>
              </a:prstGeom>
              <a:solidFill>
                <a:schemeClr val="accent1"/>
              </a:solidFill>
              <a:ln w="19050"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9548" name="直接连接符 1049547"/>
              <p:cNvSpPr/>
              <p:nvPr/>
            </p:nvSpPr>
            <p:spPr>
              <a:xfrm>
                <a:off x="1457" y="3367"/>
                <a:ext cx="0" cy="211"/>
              </a:xfrm>
              <a:prstGeom prst="line">
                <a:avLst/>
              </a:prstGeom>
              <a:noFill/>
              <a:ln w="28575" cap="flat" cmpd="sng">
                <a:solidFill>
                  <a:srgbClr val="FF0000">
                    <a:alpha val="100000"/>
                  </a:srgbClr>
                </a:solidFill>
                <a:prstDash val="solid"/>
                <a:round/>
                <a:tailEnd type="stealth" w="sm" len="lg"/>
              </a:ln>
            </p:spPr>
          </p:sp>
          <p:sp>
            <p:nvSpPr>
              <p:cNvPr id="1049549" name="任意多边形 1049548"/>
              <p:cNvSpPr/>
              <p:nvPr/>
            </p:nvSpPr>
            <p:spPr bwMode="auto">
              <a:xfrm flipH="1">
                <a:off x="1708" y="3527"/>
                <a:ext cx="56" cy="110"/>
              </a:xfrm>
              <a:custGeom>
                <a:avLst/>
                <a:gdLst/>
                <a:ahLst/>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path>
                </a:pathLst>
              </a:custGeom>
              <a:noFill/>
              <a:ln w="12700" cap="flat" cmpd="sng">
                <a:solidFill>
                  <a:schemeClr val="dk1">
                    <a:alpha val="100000"/>
                  </a:schemeClr>
                </a:solidFill>
                <a:prstDash val="solid"/>
                <a:round/>
              </a:ln>
            </p:spPr>
          </p:sp>
          <p:sp>
            <p:nvSpPr>
              <p:cNvPr id="1049550" name="TextBox 1049549"/>
              <p:cNvSpPr txBox="1"/>
              <p:nvPr/>
            </p:nvSpPr>
            <p:spPr>
              <a:xfrm>
                <a:off x="1881" y="3607"/>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B</a:t>
                </a:r>
              </a:p>
            </p:txBody>
          </p:sp>
          <p:sp>
            <p:nvSpPr>
              <p:cNvPr id="1049551" name="TextBox 1049550"/>
              <p:cNvSpPr txBox="1"/>
              <p:nvPr/>
            </p:nvSpPr>
            <p:spPr>
              <a:xfrm>
                <a:off x="1393" y="3148"/>
                <a:ext cx="212"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C</a:t>
                </a:r>
              </a:p>
            </p:txBody>
          </p:sp>
          <p:sp>
            <p:nvSpPr>
              <p:cNvPr id="1049552" name="TextBox 1049551"/>
              <p:cNvSpPr txBox="1"/>
              <p:nvPr/>
            </p:nvSpPr>
            <p:spPr>
              <a:xfrm>
                <a:off x="1183" y="3406"/>
                <a:ext cx="292"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rgbClr val="FF0000"/>
                    </a:solidFill>
                    <a:effectLst>
                      <a:outerShdw blurRad="38100" dist="38100" dir="2700000" algn="tl">
                        <a:srgbClr val="C0C0C0"/>
                      </a:outerShdw>
                    </a:effectLst>
                    <a:latin typeface="Times New Roman" pitchFamily="18" charset="0"/>
                    <a:ea typeface="宋体" pitchFamily="2" charset="-122"/>
                  </a:rPr>
                  <a:t>m</a:t>
                </a:r>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g</a:t>
                </a:r>
              </a:p>
            </p:txBody>
          </p:sp>
          <p:pic>
            <p:nvPicPr>
              <p:cNvPr id="2097312" name="图片 2097311"/>
              <p:cNvPicPr>
                <a:picLocks/>
              </p:cNvPicPr>
              <p:nvPr/>
            </p:nvPicPr>
            <p:blipFill>
              <a:blip r:embed="rId2"/>
              <a:srcRect/>
              <a:stretch>
                <a:fillRect/>
              </a:stretch>
            </p:blipFill>
            <p:spPr>
              <a:xfrm>
                <a:off x="1524" y="3477"/>
                <a:ext cx="188" cy="167"/>
              </a:xfrm>
              <a:prstGeom prst="rect">
                <a:avLst/>
              </a:prstGeom>
              <a:noFill/>
              <a:ln>
                <a:noFill/>
              </a:ln>
            </p:spPr>
          </p:pic>
          <p:sp>
            <p:nvSpPr>
              <p:cNvPr id="1049553" name="椭圆 1049552"/>
              <p:cNvSpPr/>
              <p:nvPr/>
            </p:nvSpPr>
            <p:spPr>
              <a:xfrm>
                <a:off x="919" y="3074"/>
                <a:ext cx="74" cy="74"/>
              </a:xfrm>
              <a:prstGeom prst="ellipse">
                <a:avLst/>
              </a:prstGeom>
              <a:solidFill>
                <a:srgbClr val="336699"/>
              </a:solidFill>
              <a:ln w="19050"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grpSp>
        <p:sp>
          <p:nvSpPr>
            <p:cNvPr id="1049554" name="TextBox 1049553"/>
            <p:cNvSpPr txBox="1"/>
            <p:nvPr/>
          </p:nvSpPr>
          <p:spPr>
            <a:xfrm>
              <a:off x="720" y="2976"/>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A</a:t>
              </a:r>
            </a:p>
          </p:txBody>
        </p:sp>
      </p:grpSp>
      <p:sp>
        <p:nvSpPr>
          <p:cNvPr id="1049555" name="矩形 1049554"/>
          <p:cNvSpPr/>
          <p:nvPr/>
        </p:nvSpPr>
        <p:spPr>
          <a:xfrm>
            <a:off x="3516312" y="1571625"/>
            <a:ext cx="5456237" cy="1311275"/>
          </a:xfrm>
          <a:prstGeom prst="rect">
            <a:avLst/>
          </a:prstGeom>
          <a:noFill/>
          <a:ln>
            <a:noFill/>
          </a:ln>
          <a:effectLst>
            <a:outerShdw dist="17960" dir="2699999" algn="ctr">
              <a:schemeClr val="dk2">
                <a:alpha val="100000"/>
              </a:schemeClr>
            </a:outerShdw>
          </a:effectLst>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just" eaLnBrk="1" latinLnBrk="1" hangingPunct="1">
              <a:lnSpc>
                <a:spcPct val="125000"/>
              </a:lnSpc>
            </a:pPr>
            <a:r>
              <a:rPr lang="zh-CN" altLang="en-US" dirty="0">
                <a:solidFill>
                  <a:schemeClr val="lt2"/>
                </a:solidFill>
                <a:effectLst>
                  <a:outerShdw blurRad="38100" dist="38100" dir="2700000" algn="tl">
                    <a:srgbClr val="C0C0C0"/>
                  </a:outerShdw>
                </a:effectLst>
                <a:ea typeface="宋体" pitchFamily="2" charset="-122"/>
              </a:rPr>
              <a:t>解：</a:t>
            </a:r>
            <a:r>
              <a:rPr lang="zh-CN" altLang="en-US" sz="2000" dirty="0">
                <a:effectLst>
                  <a:outerShdw blurRad="38100" dist="38100" dir="2700000" algn="tl">
                    <a:srgbClr val="C0C0C0"/>
                  </a:outerShdw>
                </a:effectLst>
                <a:latin typeface="Times New Roman" pitchFamily="18" charset="0"/>
                <a:ea typeface="宋体" pitchFamily="2" charset="-122"/>
              </a:rPr>
              <a:t>细杆刚离地面时仍为平动，而地面约束力为零，设其加速度为</a:t>
            </a:r>
            <a:r>
              <a:rPr lang="en-US" altLang="zh-CN" sz="2000" i="1" dirty="0">
                <a:effectLst>
                  <a:outerShdw blurRad="38100" dist="38100" dir="2700000" algn="tl">
                    <a:srgbClr val="C0C0C0"/>
                  </a:outerShdw>
                </a:effectLst>
                <a:latin typeface="Times New Roman" pitchFamily="18" charset="0"/>
                <a:ea typeface="宋体" pitchFamily="2" charset="-122"/>
              </a:rPr>
              <a:t>a</a:t>
            </a:r>
            <a:r>
              <a:rPr lang="zh-CN" altLang="en-US" sz="2000" dirty="0">
                <a:effectLst>
                  <a:outerShdw blurRad="38100" dist="38100" dir="2700000" algn="tl">
                    <a:srgbClr val="C0C0C0"/>
                  </a:outerShdw>
                </a:effectLst>
                <a:latin typeface="Times New Roman" pitchFamily="18" charset="0"/>
                <a:ea typeface="宋体" pitchFamily="2" charset="-122"/>
              </a:rPr>
              <a:t>。</a:t>
            </a:r>
            <a:r>
              <a:rPr lang="zh-CN" altLang="en-US" sz="2000" dirty="0">
                <a:solidFill>
                  <a:srgbClr val="0000FF"/>
                </a:solidFill>
                <a:effectLst>
                  <a:outerShdw blurRad="38100" dist="38100" dir="2700000" algn="tl">
                    <a:srgbClr val="C0C0C0"/>
                  </a:outerShdw>
                </a:effectLst>
                <a:latin typeface="Times New Roman" pitchFamily="18" charset="0"/>
                <a:ea typeface="宋体" pitchFamily="2" charset="-122"/>
              </a:rPr>
              <a:t>以杆为研究对象</a:t>
            </a:r>
            <a:r>
              <a:rPr lang="zh-CN" altLang="en-US" sz="2000" dirty="0">
                <a:effectLst>
                  <a:outerShdw blurRad="38100" dist="38100" dir="2700000" algn="tl">
                    <a:srgbClr val="C0C0C0"/>
                  </a:outerShdw>
                </a:effectLst>
                <a:latin typeface="Times New Roman" pitchFamily="18" charset="0"/>
                <a:ea typeface="宋体" pitchFamily="2" charset="-122"/>
              </a:rPr>
              <a:t>，杆承受的力并加上惯性力如图所示，其中</a:t>
            </a:r>
            <a:r>
              <a:rPr lang="en-US" altLang="zh-CN" sz="2000" b="0" i="1" dirty="0">
                <a:solidFill>
                  <a:schemeClr val="lt2"/>
                </a:solidFill>
                <a:effectLst>
                  <a:outerShdw blurRad="38100" dist="38100" dir="2700000" algn="tl">
                    <a:srgbClr val="C0C0C0"/>
                  </a:outerShdw>
                </a:effectLst>
                <a:latin typeface="Times New Roman" pitchFamily="18" charset="0"/>
                <a:ea typeface="宋体" pitchFamily="2" charset="-122"/>
              </a:rPr>
              <a:t>F</a:t>
            </a:r>
            <a:r>
              <a:rPr lang="en-US" altLang="zh-CN" sz="2000" b="0" i="1" baseline="30000" dirty="0">
                <a:solidFill>
                  <a:schemeClr val="lt2"/>
                </a:solidFill>
                <a:effectLst>
                  <a:outerShdw blurRad="38100" dist="38100" dir="2700000" algn="tl">
                    <a:srgbClr val="C0C0C0"/>
                  </a:outerShdw>
                </a:effectLst>
                <a:latin typeface="Times New Roman" pitchFamily="18" charset="0"/>
                <a:ea typeface="宋体" pitchFamily="2" charset="-122"/>
              </a:rPr>
              <a:t>*</a:t>
            </a:r>
            <a:r>
              <a:rPr lang="en-US" altLang="zh-CN" sz="2000" b="0" i="1" baseline="-25000" dirty="0">
                <a:solidFill>
                  <a:schemeClr val="lt2"/>
                </a:solidFill>
                <a:effectLst>
                  <a:outerShdw blurRad="38100" dist="38100" dir="2700000" algn="tl">
                    <a:srgbClr val="C0C0C0"/>
                  </a:outerShdw>
                </a:effectLst>
                <a:latin typeface="Times New Roman" pitchFamily="18" charset="0"/>
                <a:ea typeface="宋体" pitchFamily="2" charset="-122"/>
              </a:rPr>
              <a:t>C </a:t>
            </a:r>
            <a:r>
              <a:rPr lang="en-US" altLang="zh-CN" sz="2000" b="0" dirty="0">
                <a:solidFill>
                  <a:schemeClr val="lt2"/>
                </a:solidFill>
                <a:effectLst>
                  <a:outerShdw blurRad="38100" dist="38100" dir="2700000" algn="tl">
                    <a:srgbClr val="C0C0C0"/>
                  </a:outerShdw>
                </a:effectLst>
                <a:latin typeface="Times New Roman" pitchFamily="18" charset="0"/>
                <a:ea typeface="宋体" pitchFamily="2" charset="-122"/>
              </a:rPr>
              <a:t>=</a:t>
            </a:r>
            <a:r>
              <a:rPr lang="en-US" altLang="zh-CN" sz="2000" b="0" i="1" dirty="0">
                <a:solidFill>
                  <a:schemeClr val="lt2"/>
                </a:solidFill>
                <a:effectLst>
                  <a:outerShdw blurRad="38100" dist="38100" dir="2700000" algn="tl">
                    <a:srgbClr val="C0C0C0"/>
                  </a:outerShdw>
                </a:effectLst>
                <a:latin typeface="Times New Roman" pitchFamily="18" charset="0"/>
                <a:ea typeface="宋体" pitchFamily="2" charset="-122"/>
              </a:rPr>
              <a:t>ma</a:t>
            </a:r>
            <a:r>
              <a:rPr lang="zh-CN" altLang="en-US" sz="2000" dirty="0">
                <a:effectLst>
                  <a:outerShdw blurRad="38100" dist="38100" dir="2700000" algn="tl">
                    <a:srgbClr val="C0C0C0"/>
                  </a:outerShdw>
                </a:effectLst>
                <a:latin typeface="Times New Roman" pitchFamily="18" charset="0"/>
                <a:ea typeface="宋体" pitchFamily="2" charset="-122"/>
              </a:rPr>
              <a:t>。</a:t>
            </a:r>
          </a:p>
        </p:txBody>
      </p:sp>
      <p:grpSp>
        <p:nvGrpSpPr>
          <p:cNvPr id="204" name="组合 203"/>
          <p:cNvGrpSpPr/>
          <p:nvPr/>
        </p:nvGrpSpPr>
        <p:grpSpPr>
          <a:xfrm>
            <a:off x="3609975" y="4191000"/>
            <a:ext cx="5534025" cy="1206500"/>
            <a:chOff x="2274" y="2625"/>
            <a:chExt cx="3486" cy="760"/>
          </a:xfrm>
        </p:grpSpPr>
        <p:sp>
          <p:nvSpPr>
            <p:cNvPr id="1049556" name="矩形 1049555"/>
            <p:cNvSpPr/>
            <p:nvPr/>
          </p:nvSpPr>
          <p:spPr>
            <a:xfrm>
              <a:off x="2274" y="2625"/>
              <a:ext cx="3486" cy="717"/>
            </a:xfrm>
            <a:prstGeom prst="rect">
              <a:avLst/>
            </a:prstGeom>
            <a:noFill/>
            <a:ln>
              <a:noFill/>
            </a:ln>
            <a:effectLst>
              <a:outerShdw dist="17960" dir="2699999" algn="ctr">
                <a:schemeClr val="dk2">
                  <a:alpha val="100000"/>
                </a:schemeClr>
              </a:outerShdw>
            </a:effectLst>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lnSpc>
                  <a:spcPct val="170000"/>
                </a:lnSpc>
              </a:pPr>
              <a:r>
                <a:rPr lang="en-US" altLang="zh-CN" sz="2000" dirty="0">
                  <a:effectLst>
                    <a:outerShdw blurRad="38100" dist="38100" dir="2700000" algn="tl">
                      <a:srgbClr val="C0C0C0"/>
                    </a:outerShdw>
                  </a:effectLst>
                  <a:latin typeface="Times New Roman" pitchFamily="18" charset="0"/>
                  <a:ea typeface="宋体" pitchFamily="2" charset="-122"/>
                </a:rPr>
                <a:t>        </a:t>
              </a:r>
              <a:r>
                <a:rPr lang="zh-CN" altLang="en-US" sz="2000" dirty="0">
                  <a:solidFill>
                    <a:srgbClr val="0000FF"/>
                  </a:solidFill>
                  <a:effectLst>
                    <a:outerShdw blurRad="38100" dist="38100" dir="2700000" algn="tl">
                      <a:srgbClr val="C0C0C0"/>
                    </a:outerShdw>
                  </a:effectLst>
                  <a:latin typeface="Times New Roman" pitchFamily="18" charset="0"/>
                  <a:ea typeface="宋体" pitchFamily="2" charset="-122"/>
                </a:rPr>
                <a:t>整个系统</a:t>
              </a:r>
              <a:r>
                <a:rPr lang="zh-CN" altLang="en-US" sz="2000" dirty="0">
                  <a:effectLst>
                    <a:outerShdw blurRad="38100" dist="38100" dir="2700000" algn="tl">
                      <a:srgbClr val="C0C0C0"/>
                    </a:outerShdw>
                  </a:effectLst>
                  <a:latin typeface="Times New Roman" pitchFamily="18" charset="0"/>
                  <a:ea typeface="宋体" pitchFamily="2" charset="-122"/>
                </a:rPr>
                <a:t>承受的力并加上惯性力如图，其中</a:t>
              </a:r>
              <a:r>
                <a:rPr lang="en-US" altLang="zh-CN" sz="2000" b="0" i="1" dirty="0">
                  <a:solidFill>
                    <a:schemeClr val="lt2"/>
                  </a:solidFill>
                  <a:effectLst>
                    <a:outerShdw blurRad="38100" dist="38100" dir="2700000" algn="tl">
                      <a:srgbClr val="C0C0C0"/>
                    </a:outerShdw>
                  </a:effectLst>
                  <a:latin typeface="Times New Roman" pitchFamily="18" charset="0"/>
                  <a:ea typeface="宋体" pitchFamily="2" charset="-122"/>
                </a:rPr>
                <a:t>F</a:t>
              </a:r>
              <a:r>
                <a:rPr lang="en-US" altLang="zh-CN" sz="2000" b="0" i="1" baseline="30000" dirty="0">
                  <a:solidFill>
                    <a:schemeClr val="lt2"/>
                  </a:solidFill>
                  <a:effectLst>
                    <a:outerShdw blurRad="38100" dist="38100" dir="2700000" algn="tl">
                      <a:srgbClr val="C0C0C0"/>
                    </a:outerShdw>
                  </a:effectLst>
                  <a:latin typeface="Times New Roman" pitchFamily="18" charset="0"/>
                  <a:ea typeface="宋体" pitchFamily="2" charset="-122"/>
                </a:rPr>
                <a:t>*</a:t>
              </a:r>
              <a:r>
                <a:rPr lang="en-US" altLang="zh-CN" sz="2000" b="0" i="1" baseline="-25000" dirty="0">
                  <a:solidFill>
                    <a:schemeClr val="lt2"/>
                  </a:solidFill>
                  <a:effectLst>
                    <a:outerShdw blurRad="38100" dist="38100" dir="2700000" algn="tl">
                      <a:srgbClr val="C0C0C0"/>
                    </a:outerShdw>
                  </a:effectLst>
                  <a:latin typeface="Times New Roman" pitchFamily="18" charset="0"/>
                  <a:ea typeface="宋体" pitchFamily="2" charset="-122"/>
                </a:rPr>
                <a:t>A</a:t>
              </a:r>
              <a:r>
                <a:rPr lang="en-US" altLang="zh-CN" sz="2000" b="0" dirty="0">
                  <a:solidFill>
                    <a:schemeClr val="lt2"/>
                  </a:solidFill>
                  <a:effectLst>
                    <a:outerShdw blurRad="38100" dist="38100" dir="2700000" algn="tl">
                      <a:srgbClr val="C0C0C0"/>
                    </a:outerShdw>
                  </a:effectLst>
                  <a:latin typeface="Times New Roman" pitchFamily="18" charset="0"/>
                  <a:ea typeface="宋体" pitchFamily="2" charset="-122"/>
                </a:rPr>
                <a:t>=</a:t>
              </a:r>
              <a:r>
                <a:rPr lang="en-US" altLang="zh-CN" sz="2000" b="0" i="1" dirty="0" err="1">
                  <a:solidFill>
                    <a:schemeClr val="lt2"/>
                  </a:solidFill>
                  <a:effectLst>
                    <a:outerShdw blurRad="38100" dist="38100" dir="2700000" algn="tl">
                      <a:srgbClr val="C0C0C0"/>
                    </a:outerShdw>
                  </a:effectLst>
                  <a:latin typeface="Times New Roman" pitchFamily="18" charset="0"/>
                  <a:ea typeface="宋体" pitchFamily="2" charset="-122"/>
                </a:rPr>
                <a:t>m</a:t>
              </a:r>
              <a:r>
                <a:rPr lang="en-US" altLang="zh-CN" sz="2000" b="0" i="1" baseline="-25000" dirty="0" err="1">
                  <a:solidFill>
                    <a:schemeClr val="lt2"/>
                  </a:solidFill>
                  <a:effectLst>
                    <a:outerShdw blurRad="38100" dist="38100" dir="2700000" algn="tl">
                      <a:srgbClr val="C0C0C0"/>
                    </a:outerShdw>
                  </a:effectLst>
                  <a:latin typeface="Times New Roman" pitchFamily="18" charset="0"/>
                  <a:ea typeface="宋体" pitchFamily="2" charset="-122"/>
                </a:rPr>
                <a:t>A</a:t>
              </a:r>
              <a:r>
                <a:rPr lang="en-US" altLang="zh-CN" sz="2000" b="0" i="1" dirty="0" err="1">
                  <a:solidFill>
                    <a:schemeClr val="lt2"/>
                  </a:solidFill>
                  <a:effectLst>
                    <a:outerShdw blurRad="38100" dist="38100" dir="2700000" algn="tl">
                      <a:srgbClr val="C0C0C0"/>
                    </a:outerShdw>
                  </a:effectLst>
                  <a:latin typeface="Times New Roman" pitchFamily="18" charset="0"/>
                  <a:ea typeface="宋体" pitchFamily="2" charset="-122"/>
                </a:rPr>
                <a:t>a</a:t>
              </a:r>
              <a:r>
                <a:rPr lang="en-US" altLang="zh-CN" sz="2000" b="0" i="1" dirty="0">
                  <a:effectLst>
                    <a:outerShdw blurRad="38100" dist="38100" dir="2700000" algn="tl">
                      <a:srgbClr val="C0C0C0"/>
                    </a:outerShdw>
                  </a:effectLst>
                  <a:latin typeface="Times New Roman" pitchFamily="18" charset="0"/>
                  <a:ea typeface="宋体" pitchFamily="2" charset="-122"/>
                </a:rPr>
                <a:t> </a:t>
              </a:r>
              <a:r>
                <a:rPr lang="en-US" altLang="zh-CN" sz="2000" dirty="0">
                  <a:effectLst>
                    <a:outerShdw blurRad="38100" dist="38100" dir="2700000" algn="tl">
                      <a:srgbClr val="C0C0C0"/>
                    </a:outerShdw>
                  </a:effectLst>
                  <a:latin typeface="Times New Roman" pitchFamily="18" charset="0"/>
                  <a:ea typeface="宋体" pitchFamily="2" charset="-122"/>
                </a:rPr>
                <a:t>, </a:t>
              </a:r>
            </a:p>
          </p:txBody>
        </p:sp>
        <p:pic>
          <p:nvPicPr>
            <p:cNvPr id="2097313" name="图片 2097312"/>
            <p:cNvPicPr>
              <a:picLocks/>
            </p:cNvPicPr>
            <p:nvPr/>
          </p:nvPicPr>
          <p:blipFill>
            <a:blip r:embed="rId3"/>
            <a:srcRect/>
            <a:stretch>
              <a:fillRect/>
            </a:stretch>
          </p:blipFill>
          <p:spPr>
            <a:xfrm>
              <a:off x="3265" y="3033"/>
              <a:ext cx="1054" cy="352"/>
            </a:xfrm>
            <a:prstGeom prst="rect">
              <a:avLst/>
            </a:prstGeom>
            <a:noFill/>
            <a:ln>
              <a:noFill/>
            </a:ln>
            <a:effectLst>
              <a:outerShdw dist="17960" dir="2699999" algn="ctr">
                <a:schemeClr val="dk2">
                  <a:alpha val="100000"/>
                </a:schemeClr>
              </a:outerShdw>
            </a:effectLst>
          </p:spPr>
        </p:pic>
      </p:grpSp>
      <p:grpSp>
        <p:nvGrpSpPr>
          <p:cNvPr id="205" name="组合 204"/>
          <p:cNvGrpSpPr/>
          <p:nvPr/>
        </p:nvGrpSpPr>
        <p:grpSpPr>
          <a:xfrm>
            <a:off x="3627437" y="5440362"/>
            <a:ext cx="2886075" cy="396875"/>
            <a:chOff x="2340" y="3420"/>
            <a:chExt cx="1818" cy="250"/>
          </a:xfrm>
        </p:grpSpPr>
        <p:sp>
          <p:nvSpPr>
            <p:cNvPr id="1049557" name="TextBox 1049556"/>
            <p:cNvSpPr txBox="1"/>
            <p:nvPr/>
          </p:nvSpPr>
          <p:spPr>
            <a:xfrm>
              <a:off x="2340" y="3420"/>
              <a:ext cx="1818" cy="25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zh-CN" altLang="en-US" sz="2000">
                  <a:effectLst>
                    <a:outerShdw blurRad="38100" dist="38100" dir="2700000" algn="tl">
                      <a:srgbClr val="C0C0C0"/>
                    </a:outerShdw>
                  </a:effectLst>
                  <a:latin typeface="Times New Roman" pitchFamily="18" charset="0"/>
                  <a:ea typeface="宋体" pitchFamily="2" charset="-122"/>
                </a:rPr>
                <a:t>由方程                   得</a:t>
              </a:r>
            </a:p>
          </p:txBody>
        </p:sp>
        <p:pic>
          <p:nvPicPr>
            <p:cNvPr id="2097314" name="图片 2097313"/>
            <p:cNvPicPr>
              <a:picLocks/>
            </p:cNvPicPr>
            <p:nvPr/>
          </p:nvPicPr>
          <p:blipFill>
            <a:blip r:embed="rId4"/>
            <a:srcRect/>
            <a:stretch>
              <a:fillRect/>
            </a:stretch>
          </p:blipFill>
          <p:spPr>
            <a:xfrm>
              <a:off x="2959" y="3427"/>
              <a:ext cx="655" cy="223"/>
            </a:xfrm>
            <a:prstGeom prst="rect">
              <a:avLst/>
            </a:prstGeom>
            <a:noFill/>
            <a:ln>
              <a:noFill/>
            </a:ln>
            <a:effectLst>
              <a:outerShdw dist="17960" dir="2699999" algn="ctr">
                <a:schemeClr val="dk2">
                  <a:alpha val="100000"/>
                </a:schemeClr>
              </a:outerShdw>
            </a:effectLst>
          </p:spPr>
        </p:pic>
      </p:grpSp>
      <p:sp>
        <p:nvSpPr>
          <p:cNvPr id="1049558" name="矩形 1049557"/>
          <p:cNvSpPr/>
          <p:nvPr/>
        </p:nvSpPr>
        <p:spPr>
          <a:xfrm>
            <a:off x="4267200" y="3657600"/>
            <a:ext cx="692150" cy="473075"/>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lnSpc>
                <a:spcPct val="125000"/>
              </a:lnSpc>
            </a:pPr>
            <a:r>
              <a:rPr lang="zh-CN" altLang="en-US" sz="2000">
                <a:effectLst>
                  <a:outerShdw blurRad="38100" dist="38100" dir="2700000" algn="tl">
                    <a:srgbClr val="C0C0C0"/>
                  </a:outerShdw>
                </a:effectLst>
                <a:latin typeface="Times New Roman" pitchFamily="18" charset="0"/>
                <a:ea typeface="宋体" pitchFamily="2" charset="-122"/>
              </a:rPr>
              <a:t>解出</a:t>
            </a:r>
          </a:p>
        </p:txBody>
      </p:sp>
      <p:sp>
        <p:nvSpPr>
          <p:cNvPr id="1049559" name="直接连接符 1049558"/>
          <p:cNvSpPr/>
          <p:nvPr/>
        </p:nvSpPr>
        <p:spPr>
          <a:xfrm flipV="1">
            <a:off x="1524000" y="4495800"/>
            <a:ext cx="0" cy="439737"/>
          </a:xfrm>
          <a:prstGeom prst="line">
            <a:avLst/>
          </a:prstGeom>
          <a:noFill/>
          <a:ln w="28575" cap="flat" cmpd="sng">
            <a:solidFill>
              <a:srgbClr val="FF0000">
                <a:alpha val="100000"/>
              </a:srgbClr>
            </a:solidFill>
            <a:prstDash val="solid"/>
            <a:round/>
            <a:tailEnd type="stealth" w="sm" len="lg"/>
          </a:ln>
        </p:spPr>
      </p:sp>
      <p:sp>
        <p:nvSpPr>
          <p:cNvPr id="1049560" name="直接连接符 1049559"/>
          <p:cNvSpPr/>
          <p:nvPr/>
        </p:nvSpPr>
        <p:spPr>
          <a:xfrm>
            <a:off x="1524000" y="4953000"/>
            <a:ext cx="542925" cy="0"/>
          </a:xfrm>
          <a:prstGeom prst="line">
            <a:avLst/>
          </a:prstGeom>
          <a:noFill/>
          <a:ln w="28575" cap="flat" cmpd="sng">
            <a:solidFill>
              <a:srgbClr val="FF0000">
                <a:alpha val="100000"/>
              </a:srgbClr>
            </a:solidFill>
            <a:prstDash val="solid"/>
            <a:round/>
            <a:tailEnd type="stealth" w="sm" len="lg"/>
          </a:ln>
        </p:spPr>
      </p:sp>
      <p:sp>
        <p:nvSpPr>
          <p:cNvPr id="1049561" name="直接连接符 1049560"/>
          <p:cNvSpPr/>
          <p:nvPr/>
        </p:nvSpPr>
        <p:spPr>
          <a:xfrm flipV="1">
            <a:off x="2286000" y="5334000"/>
            <a:ext cx="881062" cy="1587"/>
          </a:xfrm>
          <a:prstGeom prst="line">
            <a:avLst/>
          </a:prstGeom>
          <a:noFill/>
          <a:ln w="28575" cap="flat" cmpd="sng">
            <a:solidFill>
              <a:srgbClr val="FF3399">
                <a:alpha val="100000"/>
              </a:srgbClr>
            </a:solidFill>
            <a:prstDash val="solid"/>
            <a:round/>
            <a:tailEnd type="stealth" w="sm" len="lg"/>
          </a:ln>
        </p:spPr>
      </p:sp>
      <p:sp>
        <p:nvSpPr>
          <p:cNvPr id="1049562" name="直接连接符 1049561"/>
          <p:cNvSpPr/>
          <p:nvPr/>
        </p:nvSpPr>
        <p:spPr>
          <a:xfrm flipH="1" flipV="1">
            <a:off x="1143000" y="5257800"/>
            <a:ext cx="622300" cy="1587"/>
          </a:xfrm>
          <a:prstGeom prst="line">
            <a:avLst/>
          </a:prstGeom>
          <a:noFill/>
          <a:ln w="28575" cap="flat" cmpd="sng">
            <a:solidFill>
              <a:srgbClr val="00FFFF">
                <a:alpha val="100000"/>
              </a:srgbClr>
            </a:solidFill>
            <a:prstDash val="solid"/>
            <a:round/>
            <a:tailEnd type="stealth" w="sm" len="lg"/>
          </a:ln>
        </p:spPr>
      </p:sp>
      <p:sp>
        <p:nvSpPr>
          <p:cNvPr id="1049563" name="TextBox 1049562"/>
          <p:cNvSpPr txBox="1"/>
          <p:nvPr/>
        </p:nvSpPr>
        <p:spPr>
          <a:xfrm>
            <a:off x="2590800" y="4953000"/>
            <a:ext cx="514350" cy="36671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3399"/>
                </a:solidFill>
                <a:effectLst>
                  <a:outerShdw blurRad="38100" dist="38100" dir="2700000" algn="tl">
                    <a:srgbClr val="C0C0C0"/>
                  </a:outerShdw>
                </a:effectLst>
                <a:latin typeface="Times New Roman" pitchFamily="18" charset="0"/>
                <a:ea typeface="宋体" pitchFamily="2" charset="-122"/>
              </a:rPr>
              <a:t>F</a:t>
            </a:r>
            <a:r>
              <a:rPr lang="en-US" altLang="zh-CN" sz="1800" b="0" baseline="30000">
                <a:solidFill>
                  <a:srgbClr val="FF3399"/>
                </a:solidFill>
                <a:effectLst>
                  <a:outerShdw blurRad="38100" dist="38100" dir="2700000" algn="tl">
                    <a:srgbClr val="C0C0C0"/>
                  </a:outerShdw>
                </a:effectLst>
                <a:latin typeface="Times New Roman" pitchFamily="18" charset="0"/>
                <a:ea typeface="宋体" pitchFamily="2" charset="-122"/>
              </a:rPr>
              <a:t>*</a:t>
            </a:r>
            <a:r>
              <a:rPr lang="en-US" altLang="zh-CN" sz="1800" b="0" baseline="-25000">
                <a:solidFill>
                  <a:srgbClr val="FF3399"/>
                </a:solidFill>
                <a:effectLst>
                  <a:outerShdw blurRad="38100" dist="38100" dir="2700000" algn="tl">
                    <a:srgbClr val="C0C0C0"/>
                  </a:outerShdw>
                </a:effectLst>
                <a:latin typeface="Times New Roman" pitchFamily="18" charset="0"/>
                <a:ea typeface="宋体" pitchFamily="2" charset="-122"/>
              </a:rPr>
              <a:t>C</a:t>
            </a:r>
          </a:p>
        </p:txBody>
      </p:sp>
      <p:sp>
        <p:nvSpPr>
          <p:cNvPr id="1049564" name="TextBox 1049563"/>
          <p:cNvSpPr txBox="1"/>
          <p:nvPr/>
        </p:nvSpPr>
        <p:spPr>
          <a:xfrm>
            <a:off x="1600200" y="4572000"/>
            <a:ext cx="522287" cy="36671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1800" b="0" i="1" baseline="-25000">
                <a:solidFill>
                  <a:srgbClr val="FF0000"/>
                </a:solidFill>
                <a:effectLst>
                  <a:outerShdw blurRad="38100" dist="38100" dir="2700000" algn="tl">
                    <a:srgbClr val="C0C0C0"/>
                  </a:outerShdw>
                </a:effectLst>
                <a:latin typeface="Times New Roman" pitchFamily="18" charset="0"/>
                <a:ea typeface="宋体" pitchFamily="2" charset="-122"/>
              </a:rPr>
              <a:t>Ax</a:t>
            </a:r>
          </a:p>
        </p:txBody>
      </p:sp>
      <p:sp>
        <p:nvSpPr>
          <p:cNvPr id="1049565" name="TextBox 1049564"/>
          <p:cNvSpPr txBox="1"/>
          <p:nvPr/>
        </p:nvSpPr>
        <p:spPr>
          <a:xfrm>
            <a:off x="990600" y="4419600"/>
            <a:ext cx="546100" cy="36671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1800" b="0" i="1" baseline="-25000">
                <a:solidFill>
                  <a:srgbClr val="FF0000"/>
                </a:solidFill>
                <a:effectLst>
                  <a:outerShdw blurRad="38100" dist="38100" dir="2700000" algn="tl">
                    <a:srgbClr val="C0C0C0"/>
                  </a:outerShdw>
                </a:effectLst>
                <a:latin typeface="Times New Roman" pitchFamily="18" charset="0"/>
                <a:ea typeface="宋体" pitchFamily="2" charset="-122"/>
              </a:rPr>
              <a:t>Ay</a:t>
            </a:r>
          </a:p>
        </p:txBody>
      </p:sp>
      <p:sp>
        <p:nvSpPr>
          <p:cNvPr id="1049566" name="TextBox 1049565"/>
          <p:cNvSpPr txBox="1"/>
          <p:nvPr/>
        </p:nvSpPr>
        <p:spPr>
          <a:xfrm>
            <a:off x="1371600" y="5257800"/>
            <a:ext cx="298450" cy="3667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00FFFF"/>
                </a:solidFill>
                <a:effectLst>
                  <a:outerShdw blurRad="38100" dist="38100" dir="2700000" algn="tl">
                    <a:srgbClr val="C0C0C0"/>
                  </a:outerShdw>
                </a:effectLst>
                <a:latin typeface="Times New Roman" pitchFamily="18" charset="0"/>
                <a:ea typeface="宋体" pitchFamily="2" charset="-122"/>
              </a:rPr>
              <a:t>a</a:t>
            </a:r>
          </a:p>
        </p:txBody>
      </p:sp>
      <p:sp>
        <p:nvSpPr>
          <p:cNvPr id="1049567" name="TextBox 1049566"/>
          <p:cNvSpPr txBox="1"/>
          <p:nvPr/>
        </p:nvSpPr>
        <p:spPr>
          <a:xfrm>
            <a:off x="4114800" y="2819400"/>
            <a:ext cx="2419350" cy="396875"/>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zh-CN" altLang="en-US" sz="2000">
                <a:effectLst>
                  <a:outerShdw blurRad="38100" dist="38100" dir="2700000" algn="tl">
                    <a:srgbClr val="C0C0C0"/>
                  </a:outerShdw>
                </a:effectLst>
                <a:latin typeface="Times New Roman" pitchFamily="18" charset="0"/>
                <a:ea typeface="宋体" pitchFamily="2" charset="-122"/>
              </a:rPr>
              <a:t>按动静法列出方程</a:t>
            </a:r>
          </a:p>
        </p:txBody>
      </p:sp>
      <p:grpSp>
        <p:nvGrpSpPr>
          <p:cNvPr id="206" name="组合 205"/>
          <p:cNvGrpSpPr/>
          <p:nvPr/>
        </p:nvGrpSpPr>
        <p:grpSpPr>
          <a:xfrm>
            <a:off x="838200" y="2286000"/>
            <a:ext cx="2732087" cy="1941512"/>
            <a:chOff x="528" y="1440"/>
            <a:chExt cx="1721" cy="1223"/>
          </a:xfrm>
        </p:grpSpPr>
        <p:grpSp>
          <p:nvGrpSpPr>
            <p:cNvPr id="207" name="组合 206"/>
            <p:cNvGrpSpPr/>
            <p:nvPr/>
          </p:nvGrpSpPr>
          <p:grpSpPr>
            <a:xfrm>
              <a:off x="645" y="2445"/>
              <a:ext cx="1604" cy="89"/>
              <a:chOff x="1203" y="3213"/>
              <a:chExt cx="1604" cy="89"/>
            </a:xfrm>
          </p:grpSpPr>
          <p:sp>
            <p:nvSpPr>
              <p:cNvPr id="1049568" name="直接连接符 1049567"/>
              <p:cNvSpPr/>
              <p:nvPr/>
            </p:nvSpPr>
            <p:spPr>
              <a:xfrm flipH="1">
                <a:off x="1203" y="3213"/>
                <a:ext cx="42" cy="78"/>
              </a:xfrm>
              <a:prstGeom prst="line">
                <a:avLst/>
              </a:prstGeom>
              <a:noFill/>
              <a:ln w="12700" cap="sq" cmpd="sng">
                <a:solidFill>
                  <a:schemeClr val="dk1">
                    <a:alpha val="100000"/>
                  </a:schemeClr>
                </a:solidFill>
                <a:prstDash val="solid"/>
                <a:round/>
              </a:ln>
            </p:spPr>
          </p:sp>
          <p:sp>
            <p:nvSpPr>
              <p:cNvPr id="1049569" name="直接连接符 1049568"/>
              <p:cNvSpPr/>
              <p:nvPr/>
            </p:nvSpPr>
            <p:spPr>
              <a:xfrm flipH="1">
                <a:off x="1249" y="3213"/>
                <a:ext cx="42" cy="78"/>
              </a:xfrm>
              <a:prstGeom prst="line">
                <a:avLst/>
              </a:prstGeom>
              <a:noFill/>
              <a:ln w="12700" cap="sq" cmpd="sng">
                <a:solidFill>
                  <a:schemeClr val="dk1">
                    <a:alpha val="100000"/>
                  </a:schemeClr>
                </a:solidFill>
                <a:prstDash val="solid"/>
                <a:round/>
              </a:ln>
            </p:spPr>
          </p:sp>
          <p:sp>
            <p:nvSpPr>
              <p:cNvPr id="1049570" name="直接连接符 1049569"/>
              <p:cNvSpPr/>
              <p:nvPr/>
            </p:nvSpPr>
            <p:spPr>
              <a:xfrm flipH="1">
                <a:off x="1294" y="3213"/>
                <a:ext cx="43" cy="78"/>
              </a:xfrm>
              <a:prstGeom prst="line">
                <a:avLst/>
              </a:prstGeom>
              <a:noFill/>
              <a:ln w="12700" cap="sq" cmpd="sng">
                <a:solidFill>
                  <a:schemeClr val="dk1">
                    <a:alpha val="100000"/>
                  </a:schemeClr>
                </a:solidFill>
                <a:prstDash val="solid"/>
                <a:round/>
              </a:ln>
            </p:spPr>
          </p:sp>
          <p:sp>
            <p:nvSpPr>
              <p:cNvPr id="1049571" name="直接连接符 1049570"/>
              <p:cNvSpPr/>
              <p:nvPr/>
            </p:nvSpPr>
            <p:spPr>
              <a:xfrm flipH="1">
                <a:off x="1340" y="3213"/>
                <a:ext cx="42" cy="78"/>
              </a:xfrm>
              <a:prstGeom prst="line">
                <a:avLst/>
              </a:prstGeom>
              <a:noFill/>
              <a:ln w="12700" cap="sq" cmpd="sng">
                <a:solidFill>
                  <a:schemeClr val="dk1">
                    <a:alpha val="100000"/>
                  </a:schemeClr>
                </a:solidFill>
                <a:prstDash val="solid"/>
                <a:round/>
              </a:ln>
            </p:spPr>
          </p:sp>
          <p:sp>
            <p:nvSpPr>
              <p:cNvPr id="1049572" name="直接连接符 1049571"/>
              <p:cNvSpPr/>
              <p:nvPr/>
            </p:nvSpPr>
            <p:spPr>
              <a:xfrm flipH="1">
                <a:off x="1385" y="3213"/>
                <a:ext cx="43" cy="78"/>
              </a:xfrm>
              <a:prstGeom prst="line">
                <a:avLst/>
              </a:prstGeom>
              <a:noFill/>
              <a:ln w="12700" cap="sq" cmpd="sng">
                <a:solidFill>
                  <a:schemeClr val="dk1">
                    <a:alpha val="100000"/>
                  </a:schemeClr>
                </a:solidFill>
                <a:prstDash val="solid"/>
                <a:round/>
              </a:ln>
            </p:spPr>
          </p:sp>
          <p:sp>
            <p:nvSpPr>
              <p:cNvPr id="1049573" name="直接连接符 1049572"/>
              <p:cNvSpPr/>
              <p:nvPr/>
            </p:nvSpPr>
            <p:spPr>
              <a:xfrm flipH="1">
                <a:off x="1431" y="3213"/>
                <a:ext cx="42" cy="78"/>
              </a:xfrm>
              <a:prstGeom prst="line">
                <a:avLst/>
              </a:prstGeom>
              <a:noFill/>
              <a:ln w="12700" cap="sq" cmpd="sng">
                <a:solidFill>
                  <a:schemeClr val="dk1">
                    <a:alpha val="100000"/>
                  </a:schemeClr>
                </a:solidFill>
                <a:prstDash val="solid"/>
                <a:round/>
              </a:ln>
            </p:spPr>
          </p:sp>
          <p:sp>
            <p:nvSpPr>
              <p:cNvPr id="1049574" name="直接连接符 1049573"/>
              <p:cNvSpPr/>
              <p:nvPr/>
            </p:nvSpPr>
            <p:spPr>
              <a:xfrm flipH="1">
                <a:off x="1477" y="3213"/>
                <a:ext cx="42" cy="78"/>
              </a:xfrm>
              <a:prstGeom prst="line">
                <a:avLst/>
              </a:prstGeom>
              <a:noFill/>
              <a:ln w="12700" cap="sq" cmpd="sng">
                <a:solidFill>
                  <a:schemeClr val="dk1">
                    <a:alpha val="100000"/>
                  </a:schemeClr>
                </a:solidFill>
                <a:prstDash val="solid"/>
                <a:round/>
              </a:ln>
            </p:spPr>
          </p:sp>
          <p:sp>
            <p:nvSpPr>
              <p:cNvPr id="1049575" name="直接连接符 1049574"/>
              <p:cNvSpPr/>
              <p:nvPr/>
            </p:nvSpPr>
            <p:spPr>
              <a:xfrm flipH="1">
                <a:off x="1522" y="3213"/>
                <a:ext cx="43" cy="78"/>
              </a:xfrm>
              <a:prstGeom prst="line">
                <a:avLst/>
              </a:prstGeom>
              <a:noFill/>
              <a:ln w="12700" cap="sq" cmpd="sng">
                <a:solidFill>
                  <a:schemeClr val="dk1">
                    <a:alpha val="100000"/>
                  </a:schemeClr>
                </a:solidFill>
                <a:prstDash val="solid"/>
                <a:round/>
              </a:ln>
            </p:spPr>
          </p:sp>
          <p:sp>
            <p:nvSpPr>
              <p:cNvPr id="1049576" name="直接连接符 1049575"/>
              <p:cNvSpPr/>
              <p:nvPr/>
            </p:nvSpPr>
            <p:spPr>
              <a:xfrm flipH="1">
                <a:off x="1569" y="3220"/>
                <a:ext cx="47" cy="78"/>
              </a:xfrm>
              <a:prstGeom prst="line">
                <a:avLst/>
              </a:prstGeom>
              <a:noFill/>
              <a:ln w="12700" cap="sq" cmpd="sng">
                <a:solidFill>
                  <a:schemeClr val="dk1">
                    <a:alpha val="100000"/>
                  </a:schemeClr>
                </a:solidFill>
                <a:prstDash val="solid"/>
                <a:round/>
              </a:ln>
            </p:spPr>
          </p:sp>
          <p:sp>
            <p:nvSpPr>
              <p:cNvPr id="1049577" name="直接连接符 1049576"/>
              <p:cNvSpPr/>
              <p:nvPr/>
            </p:nvSpPr>
            <p:spPr>
              <a:xfrm flipH="1">
                <a:off x="1620" y="3220"/>
                <a:ext cx="47" cy="78"/>
              </a:xfrm>
              <a:prstGeom prst="line">
                <a:avLst/>
              </a:prstGeom>
              <a:noFill/>
              <a:ln w="12700" cap="sq" cmpd="sng">
                <a:solidFill>
                  <a:schemeClr val="dk1">
                    <a:alpha val="100000"/>
                  </a:schemeClr>
                </a:solidFill>
                <a:prstDash val="solid"/>
                <a:round/>
              </a:ln>
            </p:spPr>
          </p:sp>
          <p:sp>
            <p:nvSpPr>
              <p:cNvPr id="1049578" name="直接连接符 1049577"/>
              <p:cNvSpPr/>
              <p:nvPr/>
            </p:nvSpPr>
            <p:spPr>
              <a:xfrm flipH="1">
                <a:off x="1671" y="3220"/>
                <a:ext cx="48" cy="78"/>
              </a:xfrm>
              <a:prstGeom prst="line">
                <a:avLst/>
              </a:prstGeom>
              <a:noFill/>
              <a:ln w="12700" cap="sq" cmpd="sng">
                <a:solidFill>
                  <a:schemeClr val="dk1">
                    <a:alpha val="100000"/>
                  </a:schemeClr>
                </a:solidFill>
                <a:prstDash val="solid"/>
                <a:round/>
              </a:ln>
            </p:spPr>
          </p:sp>
          <p:sp>
            <p:nvSpPr>
              <p:cNvPr id="1049579" name="直接连接符 1049578"/>
              <p:cNvSpPr/>
              <p:nvPr/>
            </p:nvSpPr>
            <p:spPr>
              <a:xfrm flipH="1">
                <a:off x="1722" y="3220"/>
                <a:ext cx="47" cy="78"/>
              </a:xfrm>
              <a:prstGeom prst="line">
                <a:avLst/>
              </a:prstGeom>
              <a:noFill/>
              <a:ln w="12700" cap="sq" cmpd="sng">
                <a:solidFill>
                  <a:schemeClr val="dk1">
                    <a:alpha val="100000"/>
                  </a:schemeClr>
                </a:solidFill>
                <a:prstDash val="solid"/>
                <a:round/>
              </a:ln>
            </p:spPr>
          </p:sp>
          <p:sp>
            <p:nvSpPr>
              <p:cNvPr id="1049580" name="直接连接符 1049579"/>
              <p:cNvSpPr/>
              <p:nvPr/>
            </p:nvSpPr>
            <p:spPr>
              <a:xfrm flipH="1">
                <a:off x="1772" y="3220"/>
                <a:ext cx="48" cy="78"/>
              </a:xfrm>
              <a:prstGeom prst="line">
                <a:avLst/>
              </a:prstGeom>
              <a:noFill/>
              <a:ln w="12700" cap="sq" cmpd="sng">
                <a:solidFill>
                  <a:schemeClr val="dk1">
                    <a:alpha val="100000"/>
                  </a:schemeClr>
                </a:solidFill>
                <a:prstDash val="solid"/>
                <a:round/>
              </a:ln>
            </p:spPr>
          </p:sp>
          <p:sp>
            <p:nvSpPr>
              <p:cNvPr id="1049581" name="直接连接符 1049580"/>
              <p:cNvSpPr/>
              <p:nvPr/>
            </p:nvSpPr>
            <p:spPr>
              <a:xfrm flipH="1">
                <a:off x="1824" y="3220"/>
                <a:ext cx="47" cy="78"/>
              </a:xfrm>
              <a:prstGeom prst="line">
                <a:avLst/>
              </a:prstGeom>
              <a:noFill/>
              <a:ln w="12700" cap="sq" cmpd="sng">
                <a:solidFill>
                  <a:schemeClr val="dk1">
                    <a:alpha val="100000"/>
                  </a:schemeClr>
                </a:solidFill>
                <a:prstDash val="solid"/>
                <a:round/>
              </a:ln>
            </p:spPr>
          </p:sp>
          <p:sp>
            <p:nvSpPr>
              <p:cNvPr id="1049582" name="直接连接符 1049581"/>
              <p:cNvSpPr/>
              <p:nvPr/>
            </p:nvSpPr>
            <p:spPr>
              <a:xfrm flipH="1">
                <a:off x="1875" y="3220"/>
                <a:ext cx="47" cy="78"/>
              </a:xfrm>
              <a:prstGeom prst="line">
                <a:avLst/>
              </a:prstGeom>
              <a:noFill/>
              <a:ln w="12700" cap="sq" cmpd="sng">
                <a:solidFill>
                  <a:schemeClr val="dk1">
                    <a:alpha val="100000"/>
                  </a:schemeClr>
                </a:solidFill>
                <a:prstDash val="solid"/>
                <a:round/>
              </a:ln>
            </p:spPr>
          </p:sp>
          <p:sp>
            <p:nvSpPr>
              <p:cNvPr id="1049583" name="直接连接符 1049582"/>
              <p:cNvSpPr/>
              <p:nvPr/>
            </p:nvSpPr>
            <p:spPr>
              <a:xfrm flipH="1">
                <a:off x="1925" y="3220"/>
                <a:ext cx="49" cy="78"/>
              </a:xfrm>
              <a:prstGeom prst="line">
                <a:avLst/>
              </a:prstGeom>
              <a:noFill/>
              <a:ln w="12700" cap="sq" cmpd="sng">
                <a:solidFill>
                  <a:schemeClr val="dk1">
                    <a:alpha val="100000"/>
                  </a:schemeClr>
                </a:solidFill>
                <a:prstDash val="solid"/>
                <a:round/>
              </a:ln>
            </p:spPr>
          </p:sp>
          <p:sp>
            <p:nvSpPr>
              <p:cNvPr id="1049584" name="直接连接符 1049583"/>
              <p:cNvSpPr/>
              <p:nvPr/>
            </p:nvSpPr>
            <p:spPr>
              <a:xfrm flipH="1">
                <a:off x="1986" y="3223"/>
                <a:ext cx="47" cy="78"/>
              </a:xfrm>
              <a:prstGeom prst="line">
                <a:avLst/>
              </a:prstGeom>
              <a:noFill/>
              <a:ln w="12700" cap="sq" cmpd="sng">
                <a:solidFill>
                  <a:schemeClr val="dk1">
                    <a:alpha val="100000"/>
                  </a:schemeClr>
                </a:solidFill>
                <a:prstDash val="solid"/>
                <a:round/>
              </a:ln>
            </p:spPr>
          </p:sp>
          <p:sp>
            <p:nvSpPr>
              <p:cNvPr id="1049585" name="直接连接符 1049584"/>
              <p:cNvSpPr/>
              <p:nvPr/>
            </p:nvSpPr>
            <p:spPr>
              <a:xfrm flipH="1">
                <a:off x="2037" y="3223"/>
                <a:ext cx="47" cy="78"/>
              </a:xfrm>
              <a:prstGeom prst="line">
                <a:avLst/>
              </a:prstGeom>
              <a:noFill/>
              <a:ln w="12700" cap="sq" cmpd="sng">
                <a:solidFill>
                  <a:schemeClr val="dk1">
                    <a:alpha val="100000"/>
                  </a:schemeClr>
                </a:solidFill>
                <a:prstDash val="solid"/>
                <a:round/>
              </a:ln>
            </p:spPr>
          </p:sp>
          <p:sp>
            <p:nvSpPr>
              <p:cNvPr id="1049586" name="直接连接符 1049585"/>
              <p:cNvSpPr/>
              <p:nvPr/>
            </p:nvSpPr>
            <p:spPr>
              <a:xfrm flipH="1">
                <a:off x="2088" y="3223"/>
                <a:ext cx="48" cy="78"/>
              </a:xfrm>
              <a:prstGeom prst="line">
                <a:avLst/>
              </a:prstGeom>
              <a:noFill/>
              <a:ln w="12700" cap="sq" cmpd="sng">
                <a:solidFill>
                  <a:schemeClr val="dk1">
                    <a:alpha val="100000"/>
                  </a:schemeClr>
                </a:solidFill>
                <a:prstDash val="solid"/>
                <a:round/>
              </a:ln>
            </p:spPr>
          </p:sp>
          <p:sp>
            <p:nvSpPr>
              <p:cNvPr id="1049587" name="直接连接符 1049586"/>
              <p:cNvSpPr/>
              <p:nvPr/>
            </p:nvSpPr>
            <p:spPr>
              <a:xfrm flipH="1">
                <a:off x="2139" y="3223"/>
                <a:ext cx="47" cy="78"/>
              </a:xfrm>
              <a:prstGeom prst="line">
                <a:avLst/>
              </a:prstGeom>
              <a:noFill/>
              <a:ln w="12700" cap="sq" cmpd="sng">
                <a:solidFill>
                  <a:schemeClr val="dk1">
                    <a:alpha val="100000"/>
                  </a:schemeClr>
                </a:solidFill>
                <a:prstDash val="solid"/>
                <a:round/>
              </a:ln>
            </p:spPr>
          </p:sp>
          <p:sp>
            <p:nvSpPr>
              <p:cNvPr id="1049588" name="直接连接符 1049587"/>
              <p:cNvSpPr/>
              <p:nvPr/>
            </p:nvSpPr>
            <p:spPr>
              <a:xfrm flipH="1">
                <a:off x="2189" y="3223"/>
                <a:ext cx="48" cy="78"/>
              </a:xfrm>
              <a:prstGeom prst="line">
                <a:avLst/>
              </a:prstGeom>
              <a:noFill/>
              <a:ln w="12700" cap="sq" cmpd="sng">
                <a:solidFill>
                  <a:schemeClr val="dk1">
                    <a:alpha val="100000"/>
                  </a:schemeClr>
                </a:solidFill>
                <a:prstDash val="solid"/>
                <a:round/>
              </a:ln>
            </p:spPr>
          </p:sp>
          <p:sp>
            <p:nvSpPr>
              <p:cNvPr id="1049589" name="直接连接符 1049588"/>
              <p:cNvSpPr/>
              <p:nvPr/>
            </p:nvSpPr>
            <p:spPr>
              <a:xfrm flipH="1">
                <a:off x="2241" y="3223"/>
                <a:ext cx="47" cy="78"/>
              </a:xfrm>
              <a:prstGeom prst="line">
                <a:avLst/>
              </a:prstGeom>
              <a:noFill/>
              <a:ln w="12700" cap="sq" cmpd="sng">
                <a:solidFill>
                  <a:schemeClr val="dk1">
                    <a:alpha val="100000"/>
                  </a:schemeClr>
                </a:solidFill>
                <a:prstDash val="solid"/>
                <a:round/>
              </a:ln>
            </p:spPr>
          </p:sp>
          <p:sp>
            <p:nvSpPr>
              <p:cNvPr id="1049590" name="直接连接符 1049589"/>
              <p:cNvSpPr/>
              <p:nvPr/>
            </p:nvSpPr>
            <p:spPr>
              <a:xfrm flipH="1">
                <a:off x="2292" y="3223"/>
                <a:ext cx="47" cy="78"/>
              </a:xfrm>
              <a:prstGeom prst="line">
                <a:avLst/>
              </a:prstGeom>
              <a:noFill/>
              <a:ln w="12700" cap="sq" cmpd="sng">
                <a:solidFill>
                  <a:schemeClr val="dk1">
                    <a:alpha val="100000"/>
                  </a:schemeClr>
                </a:solidFill>
                <a:prstDash val="solid"/>
                <a:round/>
              </a:ln>
            </p:spPr>
          </p:sp>
          <p:sp>
            <p:nvSpPr>
              <p:cNvPr id="1049591" name="直接连接符 1049590"/>
              <p:cNvSpPr/>
              <p:nvPr/>
            </p:nvSpPr>
            <p:spPr>
              <a:xfrm flipH="1">
                <a:off x="2342" y="3223"/>
                <a:ext cx="48" cy="78"/>
              </a:xfrm>
              <a:prstGeom prst="line">
                <a:avLst/>
              </a:prstGeom>
              <a:noFill/>
              <a:ln w="12700" cap="sq" cmpd="sng">
                <a:solidFill>
                  <a:schemeClr val="dk1">
                    <a:alpha val="100000"/>
                  </a:schemeClr>
                </a:solidFill>
                <a:prstDash val="solid"/>
                <a:round/>
              </a:ln>
            </p:spPr>
          </p:sp>
          <p:grpSp>
            <p:nvGrpSpPr>
              <p:cNvPr id="208" name="组合 207"/>
              <p:cNvGrpSpPr/>
              <p:nvPr/>
            </p:nvGrpSpPr>
            <p:grpSpPr>
              <a:xfrm>
                <a:off x="2395" y="3224"/>
                <a:ext cx="404" cy="78"/>
                <a:chOff x="2038" y="3319"/>
                <a:chExt cx="362" cy="78"/>
              </a:xfrm>
            </p:grpSpPr>
            <p:sp>
              <p:nvSpPr>
                <p:cNvPr id="1049592" name="直接连接符 1049591"/>
                <p:cNvSpPr/>
                <p:nvPr/>
              </p:nvSpPr>
              <p:spPr>
                <a:xfrm flipH="1">
                  <a:off x="2038" y="3319"/>
                  <a:ext cx="42" cy="78"/>
                </a:xfrm>
                <a:prstGeom prst="line">
                  <a:avLst/>
                </a:prstGeom>
                <a:noFill/>
                <a:ln w="12700" cap="sq" cmpd="sng">
                  <a:solidFill>
                    <a:schemeClr val="dk1">
                      <a:alpha val="100000"/>
                    </a:schemeClr>
                  </a:solidFill>
                  <a:prstDash val="solid"/>
                  <a:round/>
                </a:ln>
              </p:spPr>
            </p:sp>
            <p:sp>
              <p:nvSpPr>
                <p:cNvPr id="1049593" name="直接连接符 1049592"/>
                <p:cNvSpPr/>
                <p:nvPr/>
              </p:nvSpPr>
              <p:spPr>
                <a:xfrm flipH="1">
                  <a:off x="2084" y="3319"/>
                  <a:ext cx="42" cy="78"/>
                </a:xfrm>
                <a:prstGeom prst="line">
                  <a:avLst/>
                </a:prstGeom>
                <a:noFill/>
                <a:ln w="12700" cap="sq" cmpd="sng">
                  <a:solidFill>
                    <a:schemeClr val="dk1">
                      <a:alpha val="100000"/>
                    </a:schemeClr>
                  </a:solidFill>
                  <a:prstDash val="solid"/>
                  <a:round/>
                </a:ln>
              </p:spPr>
            </p:sp>
            <p:sp>
              <p:nvSpPr>
                <p:cNvPr id="1049594" name="直接连接符 1049593"/>
                <p:cNvSpPr/>
                <p:nvPr/>
              </p:nvSpPr>
              <p:spPr>
                <a:xfrm flipH="1">
                  <a:off x="2129" y="3319"/>
                  <a:ext cx="43" cy="78"/>
                </a:xfrm>
                <a:prstGeom prst="line">
                  <a:avLst/>
                </a:prstGeom>
                <a:noFill/>
                <a:ln w="12700" cap="sq" cmpd="sng">
                  <a:solidFill>
                    <a:schemeClr val="dk1">
                      <a:alpha val="100000"/>
                    </a:schemeClr>
                  </a:solidFill>
                  <a:prstDash val="solid"/>
                  <a:round/>
                </a:ln>
              </p:spPr>
            </p:sp>
            <p:sp>
              <p:nvSpPr>
                <p:cNvPr id="1049595" name="直接连接符 1049594"/>
                <p:cNvSpPr/>
                <p:nvPr/>
              </p:nvSpPr>
              <p:spPr>
                <a:xfrm flipH="1">
                  <a:off x="2175" y="3319"/>
                  <a:ext cx="42" cy="78"/>
                </a:xfrm>
                <a:prstGeom prst="line">
                  <a:avLst/>
                </a:prstGeom>
                <a:noFill/>
                <a:ln w="12700" cap="sq" cmpd="sng">
                  <a:solidFill>
                    <a:schemeClr val="dk1">
                      <a:alpha val="100000"/>
                    </a:schemeClr>
                  </a:solidFill>
                  <a:prstDash val="solid"/>
                  <a:round/>
                </a:ln>
              </p:spPr>
            </p:sp>
            <p:sp>
              <p:nvSpPr>
                <p:cNvPr id="1049596" name="直接连接符 1049595"/>
                <p:cNvSpPr/>
                <p:nvPr/>
              </p:nvSpPr>
              <p:spPr>
                <a:xfrm flipH="1">
                  <a:off x="2220" y="3319"/>
                  <a:ext cx="43" cy="78"/>
                </a:xfrm>
                <a:prstGeom prst="line">
                  <a:avLst/>
                </a:prstGeom>
                <a:noFill/>
                <a:ln w="12700" cap="sq" cmpd="sng">
                  <a:solidFill>
                    <a:schemeClr val="dk1">
                      <a:alpha val="100000"/>
                    </a:schemeClr>
                  </a:solidFill>
                  <a:prstDash val="solid"/>
                  <a:round/>
                </a:ln>
              </p:spPr>
            </p:sp>
            <p:sp>
              <p:nvSpPr>
                <p:cNvPr id="1049597" name="直接连接符 1049596"/>
                <p:cNvSpPr/>
                <p:nvPr/>
              </p:nvSpPr>
              <p:spPr>
                <a:xfrm flipH="1">
                  <a:off x="2266" y="3319"/>
                  <a:ext cx="42" cy="78"/>
                </a:xfrm>
                <a:prstGeom prst="line">
                  <a:avLst/>
                </a:prstGeom>
                <a:noFill/>
                <a:ln w="12700" cap="sq" cmpd="sng">
                  <a:solidFill>
                    <a:schemeClr val="dk1">
                      <a:alpha val="100000"/>
                    </a:schemeClr>
                  </a:solidFill>
                  <a:prstDash val="solid"/>
                  <a:round/>
                </a:ln>
              </p:spPr>
            </p:sp>
            <p:sp>
              <p:nvSpPr>
                <p:cNvPr id="1049598" name="直接连接符 1049597"/>
                <p:cNvSpPr/>
                <p:nvPr/>
              </p:nvSpPr>
              <p:spPr>
                <a:xfrm flipH="1">
                  <a:off x="2312" y="3319"/>
                  <a:ext cx="42" cy="78"/>
                </a:xfrm>
                <a:prstGeom prst="line">
                  <a:avLst/>
                </a:prstGeom>
                <a:noFill/>
                <a:ln w="12700" cap="sq" cmpd="sng">
                  <a:solidFill>
                    <a:schemeClr val="dk1">
                      <a:alpha val="100000"/>
                    </a:schemeClr>
                  </a:solidFill>
                  <a:prstDash val="solid"/>
                  <a:round/>
                </a:ln>
              </p:spPr>
            </p:sp>
            <p:sp>
              <p:nvSpPr>
                <p:cNvPr id="1049599" name="直接连接符 1049598"/>
                <p:cNvSpPr/>
                <p:nvPr/>
              </p:nvSpPr>
              <p:spPr>
                <a:xfrm flipH="1">
                  <a:off x="2357" y="3319"/>
                  <a:ext cx="43" cy="78"/>
                </a:xfrm>
                <a:prstGeom prst="line">
                  <a:avLst/>
                </a:prstGeom>
                <a:noFill/>
                <a:ln w="12700" cap="sq" cmpd="sng">
                  <a:solidFill>
                    <a:schemeClr val="dk1">
                      <a:alpha val="100000"/>
                    </a:schemeClr>
                  </a:solidFill>
                  <a:prstDash val="solid"/>
                  <a:round/>
                </a:ln>
              </p:spPr>
            </p:sp>
          </p:grpSp>
          <p:sp>
            <p:nvSpPr>
              <p:cNvPr id="1049600" name="直接连接符 1049599"/>
              <p:cNvSpPr/>
              <p:nvPr/>
            </p:nvSpPr>
            <p:spPr>
              <a:xfrm>
                <a:off x="1244" y="3217"/>
                <a:ext cx="1563" cy="7"/>
              </a:xfrm>
              <a:prstGeom prst="line">
                <a:avLst/>
              </a:prstGeom>
              <a:noFill/>
              <a:ln w="28575" cap="flat" cmpd="sng">
                <a:solidFill>
                  <a:schemeClr val="dk1">
                    <a:alpha val="100000"/>
                  </a:schemeClr>
                </a:solidFill>
                <a:prstDash val="solid"/>
                <a:round/>
              </a:ln>
            </p:spPr>
          </p:sp>
        </p:grpSp>
        <p:sp>
          <p:nvSpPr>
            <p:cNvPr id="1049601" name="椭圆 1049600"/>
            <p:cNvSpPr/>
            <p:nvPr/>
          </p:nvSpPr>
          <p:spPr>
            <a:xfrm>
              <a:off x="528" y="1440"/>
              <a:ext cx="1013" cy="1007"/>
            </a:xfrm>
            <a:prstGeom prst="ellipse">
              <a:avLst/>
            </a:prstGeom>
            <a:gradFill rotWithShape="0">
              <a:gsLst>
                <a:gs pos="0">
                  <a:srgbClr val="666666">
                    <a:alpha val="100000"/>
                  </a:srgbClr>
                </a:gs>
                <a:gs pos="50000">
                  <a:srgbClr val="DDDDDD">
                    <a:alpha val="100000"/>
                  </a:srgbClr>
                </a:gs>
                <a:gs pos="100000">
                  <a:srgbClr val="666666">
                    <a:alpha val="100000"/>
                  </a:srgbClr>
                </a:gs>
              </a:gsLst>
              <a:lin ang="2700000" scaled="1"/>
            </a:gradFill>
            <a:ln w="12700"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ctr" eaLnBrk="1" latinLnBrk="1" hangingPunct="1"/>
              <a:endParaRPr lang="zh-CN" altLang="zh-CN" b="0">
                <a:latin typeface="Times New Roman" pitchFamily="18" charset="0"/>
                <a:ea typeface="宋体" pitchFamily="2" charset="-122"/>
              </a:endParaRPr>
            </a:p>
          </p:txBody>
        </p:sp>
        <p:sp>
          <p:nvSpPr>
            <p:cNvPr id="1049602" name="矩形 1049601"/>
            <p:cNvSpPr/>
            <p:nvPr/>
          </p:nvSpPr>
          <p:spPr>
            <a:xfrm rot="1557663">
              <a:off x="973" y="2153"/>
              <a:ext cx="1130" cy="58"/>
            </a:xfrm>
            <a:prstGeom prst="rect">
              <a:avLst/>
            </a:prstGeom>
            <a:solidFill>
              <a:schemeClr val="accent1"/>
            </a:solidFill>
            <a:ln w="19050"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9603" name="直接连接符 1049602"/>
            <p:cNvSpPr/>
            <p:nvPr/>
          </p:nvSpPr>
          <p:spPr>
            <a:xfrm>
              <a:off x="1010" y="1928"/>
              <a:ext cx="0" cy="277"/>
            </a:xfrm>
            <a:prstGeom prst="line">
              <a:avLst/>
            </a:prstGeom>
            <a:noFill/>
            <a:ln w="28575" cap="flat" cmpd="sng">
              <a:solidFill>
                <a:srgbClr val="FF0000">
                  <a:alpha val="100000"/>
                </a:srgbClr>
              </a:solidFill>
              <a:prstDash val="solid"/>
              <a:round/>
              <a:tailEnd type="stealth" w="sm" len="lg"/>
            </a:ln>
          </p:spPr>
        </p:sp>
        <p:sp>
          <p:nvSpPr>
            <p:cNvPr id="1049604" name="直接连接符 1049603"/>
            <p:cNvSpPr/>
            <p:nvPr/>
          </p:nvSpPr>
          <p:spPr>
            <a:xfrm flipH="1">
              <a:off x="673" y="1928"/>
              <a:ext cx="337" cy="3"/>
            </a:xfrm>
            <a:prstGeom prst="line">
              <a:avLst/>
            </a:prstGeom>
            <a:noFill/>
            <a:ln w="28575" cap="flat" cmpd="sng">
              <a:solidFill>
                <a:srgbClr val="FF0000">
                  <a:alpha val="100000"/>
                </a:srgbClr>
              </a:solidFill>
              <a:prstDash val="solid"/>
              <a:round/>
              <a:tailEnd type="stealth" w="sm" len="lg"/>
            </a:ln>
          </p:spPr>
        </p:sp>
        <p:sp>
          <p:nvSpPr>
            <p:cNvPr id="1049605" name="直接连接符 1049604"/>
            <p:cNvSpPr/>
            <p:nvPr/>
          </p:nvSpPr>
          <p:spPr>
            <a:xfrm>
              <a:off x="1542" y="2184"/>
              <a:ext cx="0" cy="204"/>
            </a:xfrm>
            <a:prstGeom prst="line">
              <a:avLst/>
            </a:prstGeom>
            <a:noFill/>
            <a:ln w="28575" cap="flat" cmpd="sng">
              <a:solidFill>
                <a:srgbClr val="FF0000">
                  <a:alpha val="100000"/>
                </a:srgbClr>
              </a:solidFill>
              <a:prstDash val="solid"/>
              <a:round/>
              <a:tailEnd type="stealth" w="sm" len="lg"/>
            </a:ln>
          </p:spPr>
        </p:sp>
        <p:sp>
          <p:nvSpPr>
            <p:cNvPr id="1049606" name="TextBox 1049605"/>
            <p:cNvSpPr txBox="1"/>
            <p:nvPr/>
          </p:nvSpPr>
          <p:spPr>
            <a:xfrm>
              <a:off x="960" y="2103"/>
              <a:ext cx="351"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rgbClr val="FF0000"/>
                  </a:solidFill>
                  <a:effectLst>
                    <a:outerShdw blurRad="38100" dist="38100" dir="2700000" algn="tl">
                      <a:srgbClr val="C0C0C0"/>
                    </a:outerShdw>
                  </a:effectLst>
                  <a:latin typeface="Times New Roman" pitchFamily="18" charset="0"/>
                  <a:ea typeface="宋体" pitchFamily="2" charset="-122"/>
                </a:rPr>
                <a:t>m</a:t>
              </a:r>
              <a:r>
                <a:rPr lang="en-US" altLang="zh-CN" sz="1800" b="0" i="1" baseline="-25000">
                  <a:solidFill>
                    <a:srgbClr val="FF0000"/>
                  </a:solidFill>
                  <a:effectLst>
                    <a:outerShdw blurRad="38100" dist="38100" dir="2700000" algn="tl">
                      <a:srgbClr val="C0C0C0"/>
                    </a:outerShdw>
                  </a:effectLst>
                  <a:latin typeface="Times New Roman" pitchFamily="18" charset="0"/>
                  <a:ea typeface="宋体" pitchFamily="2" charset="-122"/>
                </a:rPr>
                <a:t>A</a:t>
              </a:r>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g</a:t>
              </a:r>
            </a:p>
          </p:txBody>
        </p:sp>
        <p:sp>
          <p:nvSpPr>
            <p:cNvPr id="1049607" name="TextBox 1049606"/>
            <p:cNvSpPr txBox="1"/>
            <p:nvPr/>
          </p:nvSpPr>
          <p:spPr>
            <a:xfrm>
              <a:off x="1507" y="2229"/>
              <a:ext cx="292"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rgbClr val="FF0000"/>
                  </a:solidFill>
                  <a:effectLst>
                    <a:outerShdw blurRad="38100" dist="38100" dir="2700000" algn="tl">
                      <a:srgbClr val="C0C0C0"/>
                    </a:outerShdw>
                  </a:effectLst>
                  <a:latin typeface="Times New Roman" pitchFamily="18" charset="0"/>
                  <a:ea typeface="宋体" pitchFamily="2" charset="-122"/>
                </a:rPr>
                <a:t>m</a:t>
              </a:r>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g</a:t>
              </a:r>
            </a:p>
          </p:txBody>
        </p:sp>
        <p:sp>
          <p:nvSpPr>
            <p:cNvPr id="1049608" name="TextBox 1049607"/>
            <p:cNvSpPr txBox="1"/>
            <p:nvPr/>
          </p:nvSpPr>
          <p:spPr>
            <a:xfrm>
              <a:off x="569" y="1940"/>
              <a:ext cx="284"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p>
          </p:txBody>
        </p:sp>
        <p:sp>
          <p:nvSpPr>
            <p:cNvPr id="1049609" name="TextBox 1049608"/>
            <p:cNvSpPr txBox="1"/>
            <p:nvPr/>
          </p:nvSpPr>
          <p:spPr>
            <a:xfrm>
              <a:off x="944" y="1687"/>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chemeClr val="dk2"/>
                  </a:solidFill>
                  <a:effectLst>
                    <a:outerShdw blurRad="38100" dist="38100" dir="2700000" algn="tl">
                      <a:srgbClr val="C0C0C0"/>
                    </a:outerShdw>
                  </a:effectLst>
                  <a:latin typeface="Times New Roman" pitchFamily="18" charset="0"/>
                  <a:ea typeface="宋体" pitchFamily="2" charset="-122"/>
                </a:rPr>
                <a:t>A</a:t>
              </a:r>
            </a:p>
          </p:txBody>
        </p:sp>
        <p:sp>
          <p:nvSpPr>
            <p:cNvPr id="1049610" name="TextBox 1049609"/>
            <p:cNvSpPr txBox="1"/>
            <p:nvPr/>
          </p:nvSpPr>
          <p:spPr>
            <a:xfrm>
              <a:off x="1952" y="2432"/>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B</a:t>
              </a:r>
            </a:p>
          </p:txBody>
        </p:sp>
        <p:sp>
          <p:nvSpPr>
            <p:cNvPr id="1049611" name="TextBox 1049610"/>
            <p:cNvSpPr txBox="1"/>
            <p:nvPr/>
          </p:nvSpPr>
          <p:spPr>
            <a:xfrm>
              <a:off x="1485" y="1995"/>
              <a:ext cx="212"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C</a:t>
              </a:r>
            </a:p>
          </p:txBody>
        </p:sp>
        <p:sp>
          <p:nvSpPr>
            <p:cNvPr id="1049612" name="椭圆 1049611"/>
            <p:cNvSpPr/>
            <p:nvPr/>
          </p:nvSpPr>
          <p:spPr>
            <a:xfrm>
              <a:off x="982" y="1896"/>
              <a:ext cx="80" cy="80"/>
            </a:xfrm>
            <a:prstGeom prst="ellipse">
              <a:avLst/>
            </a:prstGeom>
            <a:solidFill>
              <a:srgbClr val="336699"/>
            </a:solidFill>
            <a:ln w="19050"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grpSp>
      <p:sp>
        <p:nvSpPr>
          <p:cNvPr id="1049613" name="TextBox 1049612"/>
          <p:cNvSpPr txBox="1"/>
          <p:nvPr/>
        </p:nvSpPr>
        <p:spPr>
          <a:xfrm>
            <a:off x="685800" y="990600"/>
            <a:ext cx="1830387" cy="531812"/>
          </a:xfrm>
          <a:prstGeom prst="rect">
            <a:avLst/>
          </a:prstGeom>
          <a:solidFill>
            <a:srgbClr val="CC0066"/>
          </a:solidFill>
          <a:ln w="12700" cap="flat" cmpd="sng">
            <a:solidFill>
              <a:schemeClr val="dk1">
                <a:alpha val="100000"/>
              </a:schemeClr>
            </a:solidFill>
            <a:prstDash val="solid"/>
            <a:round/>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i="1">
                <a:effectLst>
                  <a:outerShdw blurRad="38100" dist="38100" dir="2700000" algn="tl">
                    <a:srgbClr val="C0C0C0"/>
                  </a:outerShdw>
                </a:effectLst>
                <a:latin typeface="Times New Roman" pitchFamily="18" charset="0"/>
                <a:ea typeface="宋体" pitchFamily="2" charset="-122"/>
              </a:rPr>
              <a:t>例  题 </a:t>
            </a:r>
            <a:r>
              <a:rPr lang="en-US" altLang="zh-CN" sz="2800" i="1">
                <a:effectLst>
                  <a:outerShdw blurRad="38100" dist="38100" dir="2700000" algn="tl">
                    <a:srgbClr val="C0C0C0"/>
                  </a:outerShdw>
                </a:effectLst>
                <a:latin typeface="Times New Roman" pitchFamily="18" charset="0"/>
                <a:ea typeface="宋体" pitchFamily="2" charset="-122"/>
              </a:rPr>
              <a:t>14-6</a:t>
            </a:r>
          </a:p>
        </p:txBody>
      </p:sp>
      <p:sp>
        <p:nvSpPr>
          <p:cNvPr id="1049614" name="直接连接符 1049613"/>
          <p:cNvSpPr/>
          <p:nvPr/>
        </p:nvSpPr>
        <p:spPr>
          <a:xfrm>
            <a:off x="1611312" y="3062287"/>
            <a:ext cx="723900" cy="6350"/>
          </a:xfrm>
          <a:prstGeom prst="line">
            <a:avLst/>
          </a:prstGeom>
          <a:noFill/>
          <a:ln w="28575" cap="flat" cmpd="sng">
            <a:solidFill>
              <a:srgbClr val="FF3399">
                <a:alpha val="100000"/>
              </a:srgbClr>
            </a:solidFill>
            <a:prstDash val="solid"/>
            <a:round/>
            <a:tailEnd type="stealth" w="sm" len="lg"/>
          </a:ln>
        </p:spPr>
      </p:sp>
      <p:sp>
        <p:nvSpPr>
          <p:cNvPr id="1049615" name="直接连接符 1049614"/>
          <p:cNvSpPr/>
          <p:nvPr/>
        </p:nvSpPr>
        <p:spPr>
          <a:xfrm>
            <a:off x="2455862" y="3468687"/>
            <a:ext cx="706437" cy="0"/>
          </a:xfrm>
          <a:prstGeom prst="line">
            <a:avLst/>
          </a:prstGeom>
          <a:noFill/>
          <a:ln w="28575" cap="flat" cmpd="sng">
            <a:solidFill>
              <a:srgbClr val="FF3399">
                <a:alpha val="100000"/>
              </a:srgbClr>
            </a:solidFill>
            <a:prstDash val="solid"/>
            <a:round/>
            <a:tailEnd type="stealth" w="sm" len="lg"/>
          </a:ln>
        </p:spPr>
      </p:sp>
      <p:sp>
        <p:nvSpPr>
          <p:cNvPr id="1049616" name="任意多边形 1049615"/>
          <p:cNvSpPr/>
          <p:nvPr/>
        </p:nvSpPr>
        <p:spPr bwMode="auto">
          <a:xfrm>
            <a:off x="1143000" y="2449512"/>
            <a:ext cx="790575" cy="461962"/>
          </a:xfrm>
          <a:custGeom>
            <a:avLst/>
            <a:gdLst/>
            <a:ahLst/>
            <a:cxnLst/>
            <a:rect l="0" t="0" r="r" b="b"/>
            <a:pathLst>
              <a:path w="34358" h="21600" fill="none">
                <a:moveTo>
                  <a:pt x="0" y="12949"/>
                </a:moveTo>
                <a:cubicBezTo>
                  <a:pt x="3438" y="5083"/>
                  <a:pt x="11207" y="-1"/>
                  <a:pt x="19792" y="0"/>
                </a:cubicBezTo>
                <a:cubicBezTo>
                  <a:pt x="25182" y="0"/>
                  <a:pt x="30377" y="2015"/>
                  <a:pt x="34357" y="5650"/>
                </a:cubicBezTo>
              </a:path>
              <a:path w="34358" h="21600" stroke="0">
                <a:moveTo>
                  <a:pt x="0" y="12949"/>
                </a:moveTo>
                <a:cubicBezTo>
                  <a:pt x="3438" y="5083"/>
                  <a:pt x="11207" y="-1"/>
                  <a:pt x="19792" y="0"/>
                </a:cubicBezTo>
                <a:cubicBezTo>
                  <a:pt x="25182" y="0"/>
                  <a:pt x="30377" y="2015"/>
                  <a:pt x="34357" y="5650"/>
                </a:cubicBezTo>
                <a:lnTo>
                  <a:pt x="19792" y="21600"/>
                </a:lnTo>
                <a:lnTo>
                  <a:pt x="0" y="12949"/>
                </a:lnTo>
              </a:path>
            </a:pathLst>
          </a:custGeom>
          <a:noFill/>
          <a:ln w="28575" cap="flat" cmpd="sng">
            <a:solidFill>
              <a:srgbClr val="FF3399">
                <a:alpha val="100000"/>
              </a:srgbClr>
            </a:solidFill>
            <a:prstDash val="solid"/>
            <a:round/>
            <a:tailEnd type="stealth" w="sm" len="lg"/>
          </a:ln>
        </p:spPr>
      </p:sp>
      <p:sp>
        <p:nvSpPr>
          <p:cNvPr id="1049617" name="TextBox 1049616"/>
          <p:cNvSpPr txBox="1"/>
          <p:nvPr/>
        </p:nvSpPr>
        <p:spPr>
          <a:xfrm>
            <a:off x="1982787" y="2659062"/>
            <a:ext cx="522287" cy="36671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3399"/>
                </a:solidFill>
                <a:effectLst>
                  <a:outerShdw blurRad="38100" dist="38100" dir="2700000" algn="tl">
                    <a:srgbClr val="C0C0C0"/>
                  </a:outerShdw>
                </a:effectLst>
                <a:latin typeface="Times New Roman" pitchFamily="18" charset="0"/>
                <a:ea typeface="宋体" pitchFamily="2" charset="-122"/>
              </a:rPr>
              <a:t>F</a:t>
            </a:r>
            <a:r>
              <a:rPr lang="en-US" altLang="zh-CN" sz="1800" b="0" baseline="30000">
                <a:solidFill>
                  <a:srgbClr val="FF3399"/>
                </a:solidFill>
                <a:effectLst>
                  <a:outerShdw blurRad="38100" dist="38100" dir="2700000" algn="tl">
                    <a:srgbClr val="C0C0C0"/>
                  </a:outerShdw>
                </a:effectLst>
                <a:latin typeface="Times New Roman" pitchFamily="18" charset="0"/>
                <a:ea typeface="宋体" pitchFamily="2" charset="-122"/>
              </a:rPr>
              <a:t>*</a:t>
            </a:r>
            <a:r>
              <a:rPr lang="en-US" altLang="zh-CN" sz="1800" b="0" baseline="-25000">
                <a:solidFill>
                  <a:srgbClr val="FF3399"/>
                </a:solidFill>
                <a:effectLst>
                  <a:outerShdw blurRad="38100" dist="38100" dir="2700000" algn="tl">
                    <a:srgbClr val="C0C0C0"/>
                  </a:outerShdw>
                </a:effectLst>
                <a:latin typeface="Times New Roman" pitchFamily="18" charset="0"/>
                <a:ea typeface="宋体" pitchFamily="2" charset="-122"/>
              </a:rPr>
              <a:t>A</a:t>
            </a:r>
          </a:p>
        </p:txBody>
      </p:sp>
      <p:sp>
        <p:nvSpPr>
          <p:cNvPr id="1049618" name="TextBox 1049617"/>
          <p:cNvSpPr txBox="1"/>
          <p:nvPr/>
        </p:nvSpPr>
        <p:spPr>
          <a:xfrm>
            <a:off x="3025775" y="3144837"/>
            <a:ext cx="514350" cy="36671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3399"/>
                </a:solidFill>
                <a:effectLst>
                  <a:outerShdw blurRad="38100" dist="38100" dir="2700000" algn="tl">
                    <a:srgbClr val="C0C0C0"/>
                  </a:outerShdw>
                </a:effectLst>
                <a:latin typeface="Times New Roman" pitchFamily="18" charset="0"/>
                <a:ea typeface="宋体" pitchFamily="2" charset="-122"/>
              </a:rPr>
              <a:t>F</a:t>
            </a:r>
            <a:r>
              <a:rPr lang="en-US" altLang="zh-CN" sz="1800" b="0" baseline="30000">
                <a:solidFill>
                  <a:srgbClr val="FF3399"/>
                </a:solidFill>
                <a:effectLst>
                  <a:outerShdw blurRad="38100" dist="38100" dir="2700000" algn="tl">
                    <a:srgbClr val="C0C0C0"/>
                  </a:outerShdw>
                </a:effectLst>
                <a:latin typeface="Times New Roman" pitchFamily="18" charset="0"/>
                <a:ea typeface="宋体" pitchFamily="2" charset="-122"/>
              </a:rPr>
              <a:t>*</a:t>
            </a:r>
            <a:r>
              <a:rPr lang="en-US" altLang="zh-CN" sz="1800" b="0" baseline="-25000">
                <a:solidFill>
                  <a:srgbClr val="FF3399"/>
                </a:solidFill>
                <a:effectLst>
                  <a:outerShdw blurRad="38100" dist="38100" dir="2700000" algn="tl">
                    <a:srgbClr val="C0C0C0"/>
                  </a:outerShdw>
                </a:effectLst>
                <a:latin typeface="Times New Roman" pitchFamily="18" charset="0"/>
                <a:ea typeface="宋体" pitchFamily="2" charset="-122"/>
              </a:rPr>
              <a:t>C</a:t>
            </a:r>
          </a:p>
        </p:txBody>
      </p:sp>
      <p:sp>
        <p:nvSpPr>
          <p:cNvPr id="1049619" name="TextBox 1049618"/>
          <p:cNvSpPr txBox="1"/>
          <p:nvPr/>
        </p:nvSpPr>
        <p:spPr>
          <a:xfrm>
            <a:off x="1914525" y="2286000"/>
            <a:ext cx="530225" cy="36671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3399"/>
                </a:solidFill>
                <a:effectLst>
                  <a:outerShdw blurRad="38100" dist="38100" dir="2700000" algn="tl">
                    <a:srgbClr val="C0C0C0"/>
                  </a:outerShdw>
                </a:effectLst>
                <a:latin typeface="Times New Roman" pitchFamily="18" charset="0"/>
                <a:ea typeface="宋体" pitchFamily="2" charset="-122"/>
              </a:rPr>
              <a:t>M</a:t>
            </a:r>
            <a:r>
              <a:rPr lang="en-US" altLang="zh-CN" sz="1800" b="0" i="1">
                <a:solidFill>
                  <a:srgbClr val="FF3399"/>
                </a:solidFill>
                <a:effectLst>
                  <a:outerShdw blurRad="38100" dist="38100" dir="2700000" algn="tl">
                    <a:srgbClr val="C0C0C0"/>
                  </a:outerShdw>
                </a:effectLst>
                <a:latin typeface="Times New Roman" pitchFamily="18" charset="0"/>
                <a:ea typeface="宋体" pitchFamily="2" charset="-122"/>
              </a:rPr>
              <a:t>*</a:t>
            </a:r>
          </a:p>
        </p:txBody>
      </p:sp>
      <p:pic>
        <p:nvPicPr>
          <p:cNvPr id="2097315" name="图片 2097314"/>
          <p:cNvPicPr>
            <a:picLocks/>
          </p:cNvPicPr>
          <p:nvPr/>
        </p:nvPicPr>
        <p:blipFill>
          <a:blip r:embed="rId5"/>
          <a:srcRect/>
          <a:stretch>
            <a:fillRect/>
          </a:stretch>
        </p:blipFill>
        <p:spPr>
          <a:xfrm>
            <a:off x="4038600" y="3276600"/>
            <a:ext cx="1371600" cy="371475"/>
          </a:xfrm>
          <a:prstGeom prst="rect">
            <a:avLst/>
          </a:prstGeom>
          <a:noFill/>
          <a:ln>
            <a:noFill/>
          </a:ln>
        </p:spPr>
      </p:pic>
      <p:pic>
        <p:nvPicPr>
          <p:cNvPr id="2097316" name="图片 2097315"/>
          <p:cNvPicPr>
            <a:picLocks/>
          </p:cNvPicPr>
          <p:nvPr/>
        </p:nvPicPr>
        <p:blipFill>
          <a:blip r:embed="rId6"/>
          <a:srcRect/>
          <a:stretch>
            <a:fillRect/>
          </a:stretch>
        </p:blipFill>
        <p:spPr>
          <a:xfrm>
            <a:off x="5562600" y="3276600"/>
            <a:ext cx="2895600" cy="352425"/>
          </a:xfrm>
          <a:prstGeom prst="rect">
            <a:avLst/>
          </a:prstGeom>
          <a:noFill/>
          <a:ln>
            <a:noFill/>
          </a:ln>
        </p:spPr>
      </p:pic>
      <p:pic>
        <p:nvPicPr>
          <p:cNvPr id="2097317" name="图片 2097316"/>
          <p:cNvPicPr>
            <a:picLocks/>
          </p:cNvPicPr>
          <p:nvPr/>
        </p:nvPicPr>
        <p:blipFill>
          <a:blip r:embed="rId7"/>
          <a:srcRect/>
          <a:stretch>
            <a:fillRect/>
          </a:stretch>
        </p:blipFill>
        <p:spPr>
          <a:xfrm>
            <a:off x="5105400" y="3733800"/>
            <a:ext cx="990600" cy="436562"/>
          </a:xfrm>
          <a:prstGeom prst="rect">
            <a:avLst/>
          </a:prstGeom>
          <a:noFill/>
          <a:ln>
            <a:noFill/>
          </a:ln>
        </p:spPr>
      </p:pic>
      <p:pic>
        <p:nvPicPr>
          <p:cNvPr id="2097318" name="图片 2097317"/>
          <p:cNvPicPr>
            <a:picLocks/>
          </p:cNvPicPr>
          <p:nvPr/>
        </p:nvPicPr>
        <p:blipFill>
          <a:blip r:embed="rId8"/>
          <a:srcRect/>
          <a:stretch>
            <a:fillRect/>
          </a:stretch>
        </p:blipFill>
        <p:spPr>
          <a:xfrm>
            <a:off x="5105400" y="5943600"/>
            <a:ext cx="1752600" cy="400050"/>
          </a:xfrm>
          <a:prstGeom prst="rect">
            <a:avLst/>
          </a:prstGeom>
          <a:noFill/>
          <a:ln>
            <a:noFill/>
          </a:ln>
        </p:spPr>
      </p:pic>
      <p:sp>
        <p:nvSpPr>
          <p:cNvPr id="1049620" name="矩形 1049619"/>
          <p:cNvSpPr/>
          <p:nvPr/>
        </p:nvSpPr>
        <p:spPr>
          <a:xfrm>
            <a:off x="685800" y="457200"/>
            <a:ext cx="4652962" cy="5191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800">
                <a:latin typeface="楷体_GB2312" pitchFamily="49" charset="-122"/>
              </a:rPr>
              <a:t>§14.3 </a:t>
            </a:r>
            <a:r>
              <a:rPr lang="zh-CN" altLang="en-US" sz="2800">
                <a:latin typeface="楷体_GB2312" pitchFamily="49" charset="-122"/>
              </a:rPr>
              <a:t>刚体</a:t>
            </a:r>
            <a:r>
              <a:rPr lang="zh-CN" altLang="zh-CN" sz="2800"/>
              <a:t>惯性力系的简化</a:t>
            </a:r>
          </a:p>
        </p:txBody>
      </p:sp>
      <p:sp>
        <p:nvSpPr>
          <p:cNvPr id="1049621" name="TextBox 1049620"/>
          <p:cNvSpPr txBox="1"/>
          <p:nvPr/>
        </p:nvSpPr>
        <p:spPr>
          <a:xfrm>
            <a:off x="1077912" y="3886200"/>
            <a:ext cx="446087" cy="3667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1800" b="0" baseline="-25000">
                <a:solidFill>
                  <a:srgbClr val="FF0000"/>
                </a:solidFill>
                <a:effectLst>
                  <a:outerShdw blurRad="38100" dist="38100" dir="2700000" algn="tl">
                    <a:srgbClr val="C0C0C0"/>
                  </a:outerShdw>
                </a:effectLst>
                <a:latin typeface="Times New Roman" pitchFamily="18" charset="0"/>
                <a:ea typeface="宋体" pitchFamily="2" charset="-122"/>
              </a:rPr>
              <a:t>N</a:t>
            </a:r>
          </a:p>
        </p:txBody>
      </p:sp>
      <p:sp>
        <p:nvSpPr>
          <p:cNvPr id="1049622" name="直接连接符 1049621"/>
          <p:cNvSpPr/>
          <p:nvPr/>
        </p:nvSpPr>
        <p:spPr>
          <a:xfrm flipV="1">
            <a:off x="1600200" y="3844925"/>
            <a:ext cx="1587" cy="498475"/>
          </a:xfrm>
          <a:prstGeom prst="line">
            <a:avLst/>
          </a:prstGeom>
          <a:noFill/>
          <a:ln w="28575" cap="flat" cmpd="sng">
            <a:solidFill>
              <a:srgbClr val="FF0000">
                <a:alpha val="100000"/>
              </a:srgbClr>
            </a:solidFill>
            <a:prstDash val="solid"/>
            <a:round/>
            <a:tailEnd type="stealth" w="sm" len="lg"/>
          </a:ln>
        </p:spPr>
      </p:sp>
      <p:sp>
        <p:nvSpPr>
          <p:cNvPr id="1049623" name="直接连接符 1049622"/>
          <p:cNvSpPr/>
          <p:nvPr/>
        </p:nvSpPr>
        <p:spPr>
          <a:xfrm flipV="1">
            <a:off x="1600200" y="3886200"/>
            <a:ext cx="717550" cy="11112"/>
          </a:xfrm>
          <a:prstGeom prst="line">
            <a:avLst/>
          </a:prstGeom>
          <a:noFill/>
          <a:ln w="28575" cap="flat" cmpd="sng">
            <a:solidFill>
              <a:srgbClr val="FF0000">
                <a:alpha val="100000"/>
              </a:srgbClr>
            </a:solidFill>
            <a:prstDash val="solid"/>
            <a:round/>
            <a:tailEnd type="stealth" w="sm" len="lg"/>
          </a:ln>
        </p:spPr>
      </p:sp>
      <p:sp>
        <p:nvSpPr>
          <p:cNvPr id="1049624" name="TextBox 1049623"/>
          <p:cNvSpPr txBox="1"/>
          <p:nvPr/>
        </p:nvSpPr>
        <p:spPr>
          <a:xfrm>
            <a:off x="1905000" y="3962400"/>
            <a:ext cx="395287" cy="3667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1800" b="0" baseline="-25000">
                <a:solidFill>
                  <a:srgbClr val="FF0000"/>
                </a:solidFill>
                <a:effectLst>
                  <a:outerShdw blurRad="38100" dist="38100" dir="2700000" algn="tl">
                    <a:srgbClr val="C0C0C0"/>
                  </a:outerShdw>
                </a:effectLst>
                <a:latin typeface="Times New Roman" pitchFamily="18" charset="0"/>
                <a:ea typeface="宋体" pitchFamily="2" charset="-122"/>
              </a:rPr>
              <a:t>s</a:t>
            </a: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955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956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4956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4956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4956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04955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4956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04956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49563"/>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4956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2097315"/>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2097316"/>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49558"/>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2097317"/>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1049614"/>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4961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1049615"/>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49618"/>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0"/>
                                          </p:stCondLst>
                                        </p:cTn>
                                        <p:tgtEl>
                                          <p:spTgt spid="1049616"/>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04961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04"/>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049621"/>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nodeType="clickEffect">
                                  <p:stCondLst>
                                    <p:cond delay="0"/>
                                  </p:stCondLst>
                                  <p:childTnLst>
                                    <p:set>
                                      <p:cBhvr>
                                        <p:cTn id="102" dur="1" fill="hold">
                                          <p:stCondLst>
                                            <p:cond delay="0"/>
                                          </p:stCondLst>
                                        </p:cTn>
                                        <p:tgtEl>
                                          <p:spTgt spid="1049622"/>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nodeType="clickEffect">
                                  <p:stCondLst>
                                    <p:cond delay="0"/>
                                  </p:stCondLst>
                                  <p:childTnLst>
                                    <p:set>
                                      <p:cBhvr>
                                        <p:cTn id="106" dur="1" fill="hold">
                                          <p:stCondLst>
                                            <p:cond delay="0"/>
                                          </p:stCondLst>
                                        </p:cTn>
                                        <p:tgtEl>
                                          <p:spTgt spid="1049623"/>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049624"/>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ntr" presetSubtype="0" fill="hold" nodeType="clickEffect">
                                  <p:stCondLst>
                                    <p:cond delay="0"/>
                                  </p:stCondLst>
                                  <p:childTnLst>
                                    <p:set>
                                      <p:cBhvr>
                                        <p:cTn id="114" dur="1" fill="hold">
                                          <p:stCondLst>
                                            <p:cond delay="0"/>
                                          </p:stCondLst>
                                        </p:cTn>
                                        <p:tgtEl>
                                          <p:spTgt spid="205"/>
                                        </p:tgtEl>
                                        <p:attrNameLst>
                                          <p:attrName>style.visibility</p:attrName>
                                        </p:attrNameLst>
                                      </p:cBhvr>
                                      <p:to>
                                        <p:strVal val="visible"/>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ntr" presetSubtype="0" fill="hold" nodeType="clickEffect">
                                  <p:stCondLst>
                                    <p:cond delay="0"/>
                                  </p:stCondLst>
                                  <p:childTnLst>
                                    <p:set>
                                      <p:cBhvr>
                                        <p:cTn id="118" dur="1" fill="hold">
                                          <p:stCondLst>
                                            <p:cond delay="0"/>
                                          </p:stCondLst>
                                        </p:cTn>
                                        <p:tgtEl>
                                          <p:spTgt spid="2097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55" grpId="0"/>
      <p:bldP spid="1049558" grpId="0"/>
      <p:bldP spid="1049563" grpId="0"/>
      <p:bldP spid="1049564" grpId="0"/>
      <p:bldP spid="1049565" grpId="0"/>
      <p:bldP spid="1049566" grpId="0"/>
      <p:bldP spid="1049567" grpId="0"/>
      <p:bldP spid="1049617" grpId="0"/>
      <p:bldP spid="1049618" grpId="0"/>
      <p:bldP spid="1049619" grpId="0"/>
      <p:bldP spid="1049621" grpId="0"/>
      <p:bldP spid="104962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0" name="组合 209"/>
          <p:cNvGrpSpPr/>
          <p:nvPr/>
        </p:nvGrpSpPr>
        <p:grpSpPr>
          <a:xfrm>
            <a:off x="1219200" y="4244975"/>
            <a:ext cx="1608137" cy="1598612"/>
            <a:chOff x="768" y="2674"/>
            <a:chExt cx="1013" cy="1007"/>
          </a:xfrm>
        </p:grpSpPr>
        <p:sp>
          <p:nvSpPr>
            <p:cNvPr id="1049625" name="椭圆 1049624"/>
            <p:cNvSpPr/>
            <p:nvPr/>
          </p:nvSpPr>
          <p:spPr>
            <a:xfrm>
              <a:off x="768" y="2674"/>
              <a:ext cx="1013" cy="1007"/>
            </a:xfrm>
            <a:prstGeom prst="ellipse">
              <a:avLst/>
            </a:prstGeom>
            <a:gradFill rotWithShape="0">
              <a:gsLst>
                <a:gs pos="0">
                  <a:srgbClr val="666666">
                    <a:alpha val="100000"/>
                  </a:srgbClr>
                </a:gs>
                <a:gs pos="50000">
                  <a:srgbClr val="DDDDDD">
                    <a:alpha val="100000"/>
                  </a:srgbClr>
                </a:gs>
                <a:gs pos="100000">
                  <a:srgbClr val="666666">
                    <a:alpha val="100000"/>
                  </a:srgbClr>
                </a:gs>
              </a:gsLst>
              <a:lin ang="2700000" scaled="1"/>
            </a:gradFill>
            <a:ln w="12700"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ctr" eaLnBrk="1" latinLnBrk="1" hangingPunct="1"/>
              <a:endParaRPr lang="zh-CN" altLang="zh-CN" b="0">
                <a:latin typeface="Times New Roman" pitchFamily="18" charset="0"/>
                <a:ea typeface="宋体" pitchFamily="2" charset="-122"/>
              </a:endParaRPr>
            </a:p>
          </p:txBody>
        </p:sp>
        <p:sp>
          <p:nvSpPr>
            <p:cNvPr id="1049626" name="TextBox 1049625"/>
            <p:cNvSpPr txBox="1"/>
            <p:nvPr/>
          </p:nvSpPr>
          <p:spPr>
            <a:xfrm>
              <a:off x="1069" y="2906"/>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chemeClr val="dk2"/>
                  </a:solidFill>
                  <a:effectLst>
                    <a:outerShdw blurRad="38100" dist="38100" dir="2700000" algn="tl">
                      <a:srgbClr val="C0C0C0"/>
                    </a:outerShdw>
                  </a:effectLst>
                  <a:latin typeface="Times New Roman" pitchFamily="18" charset="0"/>
                  <a:ea typeface="宋体" pitchFamily="2" charset="-122"/>
                </a:rPr>
                <a:t>A</a:t>
              </a:r>
            </a:p>
          </p:txBody>
        </p:sp>
        <p:sp>
          <p:nvSpPr>
            <p:cNvPr id="1049627" name="椭圆 1049626"/>
            <p:cNvSpPr/>
            <p:nvPr/>
          </p:nvSpPr>
          <p:spPr>
            <a:xfrm>
              <a:off x="1208" y="3130"/>
              <a:ext cx="80" cy="80"/>
            </a:xfrm>
            <a:prstGeom prst="ellipse">
              <a:avLst/>
            </a:prstGeom>
            <a:solidFill>
              <a:srgbClr val="336699"/>
            </a:solidFill>
            <a:ln w="19050"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grpSp>
      <p:grpSp>
        <p:nvGrpSpPr>
          <p:cNvPr id="211" name="组合 210"/>
          <p:cNvGrpSpPr/>
          <p:nvPr/>
        </p:nvGrpSpPr>
        <p:grpSpPr>
          <a:xfrm>
            <a:off x="1066800" y="1828800"/>
            <a:ext cx="2732087" cy="1943100"/>
            <a:chOff x="672" y="1152"/>
            <a:chExt cx="1721" cy="1224"/>
          </a:xfrm>
        </p:grpSpPr>
        <p:grpSp>
          <p:nvGrpSpPr>
            <p:cNvPr id="212" name="组合 211"/>
            <p:cNvGrpSpPr/>
            <p:nvPr/>
          </p:nvGrpSpPr>
          <p:grpSpPr>
            <a:xfrm>
              <a:off x="789" y="2158"/>
              <a:ext cx="1604" cy="89"/>
              <a:chOff x="1203" y="3213"/>
              <a:chExt cx="1604" cy="89"/>
            </a:xfrm>
          </p:grpSpPr>
          <p:sp>
            <p:nvSpPr>
              <p:cNvPr id="1049628" name="直接连接符 1049627"/>
              <p:cNvSpPr/>
              <p:nvPr/>
            </p:nvSpPr>
            <p:spPr>
              <a:xfrm flipH="1">
                <a:off x="1203" y="3213"/>
                <a:ext cx="42" cy="78"/>
              </a:xfrm>
              <a:prstGeom prst="line">
                <a:avLst/>
              </a:prstGeom>
              <a:noFill/>
              <a:ln w="12700" cap="sq" cmpd="sng">
                <a:solidFill>
                  <a:schemeClr val="dk1">
                    <a:alpha val="100000"/>
                  </a:schemeClr>
                </a:solidFill>
                <a:prstDash val="solid"/>
                <a:round/>
              </a:ln>
            </p:spPr>
          </p:sp>
          <p:sp>
            <p:nvSpPr>
              <p:cNvPr id="1049629" name="直接连接符 1049628"/>
              <p:cNvSpPr/>
              <p:nvPr/>
            </p:nvSpPr>
            <p:spPr>
              <a:xfrm flipH="1">
                <a:off x="1249" y="3213"/>
                <a:ext cx="42" cy="78"/>
              </a:xfrm>
              <a:prstGeom prst="line">
                <a:avLst/>
              </a:prstGeom>
              <a:noFill/>
              <a:ln w="12700" cap="sq" cmpd="sng">
                <a:solidFill>
                  <a:schemeClr val="dk1">
                    <a:alpha val="100000"/>
                  </a:schemeClr>
                </a:solidFill>
                <a:prstDash val="solid"/>
                <a:round/>
              </a:ln>
            </p:spPr>
          </p:sp>
          <p:sp>
            <p:nvSpPr>
              <p:cNvPr id="1049630" name="直接连接符 1049629"/>
              <p:cNvSpPr/>
              <p:nvPr/>
            </p:nvSpPr>
            <p:spPr>
              <a:xfrm flipH="1">
                <a:off x="1294" y="3213"/>
                <a:ext cx="43" cy="78"/>
              </a:xfrm>
              <a:prstGeom prst="line">
                <a:avLst/>
              </a:prstGeom>
              <a:noFill/>
              <a:ln w="12700" cap="sq" cmpd="sng">
                <a:solidFill>
                  <a:schemeClr val="dk1">
                    <a:alpha val="100000"/>
                  </a:schemeClr>
                </a:solidFill>
                <a:prstDash val="solid"/>
                <a:round/>
              </a:ln>
            </p:spPr>
          </p:sp>
          <p:sp>
            <p:nvSpPr>
              <p:cNvPr id="1049631" name="直接连接符 1049630"/>
              <p:cNvSpPr/>
              <p:nvPr/>
            </p:nvSpPr>
            <p:spPr>
              <a:xfrm flipH="1">
                <a:off x="1340" y="3213"/>
                <a:ext cx="42" cy="78"/>
              </a:xfrm>
              <a:prstGeom prst="line">
                <a:avLst/>
              </a:prstGeom>
              <a:noFill/>
              <a:ln w="12700" cap="sq" cmpd="sng">
                <a:solidFill>
                  <a:schemeClr val="dk1">
                    <a:alpha val="100000"/>
                  </a:schemeClr>
                </a:solidFill>
                <a:prstDash val="solid"/>
                <a:round/>
              </a:ln>
            </p:spPr>
          </p:sp>
          <p:sp>
            <p:nvSpPr>
              <p:cNvPr id="1049632" name="直接连接符 1049631"/>
              <p:cNvSpPr/>
              <p:nvPr/>
            </p:nvSpPr>
            <p:spPr>
              <a:xfrm flipH="1">
                <a:off x="1385" y="3213"/>
                <a:ext cx="43" cy="78"/>
              </a:xfrm>
              <a:prstGeom prst="line">
                <a:avLst/>
              </a:prstGeom>
              <a:noFill/>
              <a:ln w="12700" cap="sq" cmpd="sng">
                <a:solidFill>
                  <a:schemeClr val="dk1">
                    <a:alpha val="100000"/>
                  </a:schemeClr>
                </a:solidFill>
                <a:prstDash val="solid"/>
                <a:round/>
              </a:ln>
            </p:spPr>
          </p:sp>
          <p:sp>
            <p:nvSpPr>
              <p:cNvPr id="1049633" name="直接连接符 1049632"/>
              <p:cNvSpPr/>
              <p:nvPr/>
            </p:nvSpPr>
            <p:spPr>
              <a:xfrm flipH="1">
                <a:off x="1431" y="3213"/>
                <a:ext cx="42" cy="78"/>
              </a:xfrm>
              <a:prstGeom prst="line">
                <a:avLst/>
              </a:prstGeom>
              <a:noFill/>
              <a:ln w="12700" cap="sq" cmpd="sng">
                <a:solidFill>
                  <a:schemeClr val="dk1">
                    <a:alpha val="100000"/>
                  </a:schemeClr>
                </a:solidFill>
                <a:prstDash val="solid"/>
                <a:round/>
              </a:ln>
            </p:spPr>
          </p:sp>
          <p:sp>
            <p:nvSpPr>
              <p:cNvPr id="1049634" name="直接连接符 1049633"/>
              <p:cNvSpPr/>
              <p:nvPr/>
            </p:nvSpPr>
            <p:spPr>
              <a:xfrm flipH="1">
                <a:off x="1477" y="3213"/>
                <a:ext cx="42" cy="78"/>
              </a:xfrm>
              <a:prstGeom prst="line">
                <a:avLst/>
              </a:prstGeom>
              <a:noFill/>
              <a:ln w="12700" cap="sq" cmpd="sng">
                <a:solidFill>
                  <a:schemeClr val="dk1">
                    <a:alpha val="100000"/>
                  </a:schemeClr>
                </a:solidFill>
                <a:prstDash val="solid"/>
                <a:round/>
              </a:ln>
            </p:spPr>
          </p:sp>
          <p:sp>
            <p:nvSpPr>
              <p:cNvPr id="1049635" name="直接连接符 1049634"/>
              <p:cNvSpPr/>
              <p:nvPr/>
            </p:nvSpPr>
            <p:spPr>
              <a:xfrm flipH="1">
                <a:off x="1522" y="3213"/>
                <a:ext cx="43" cy="78"/>
              </a:xfrm>
              <a:prstGeom prst="line">
                <a:avLst/>
              </a:prstGeom>
              <a:noFill/>
              <a:ln w="12700" cap="sq" cmpd="sng">
                <a:solidFill>
                  <a:schemeClr val="dk1">
                    <a:alpha val="100000"/>
                  </a:schemeClr>
                </a:solidFill>
                <a:prstDash val="solid"/>
                <a:round/>
              </a:ln>
            </p:spPr>
          </p:sp>
          <p:sp>
            <p:nvSpPr>
              <p:cNvPr id="1049636" name="直接连接符 1049635"/>
              <p:cNvSpPr/>
              <p:nvPr/>
            </p:nvSpPr>
            <p:spPr>
              <a:xfrm flipH="1">
                <a:off x="1569" y="3220"/>
                <a:ext cx="47" cy="78"/>
              </a:xfrm>
              <a:prstGeom prst="line">
                <a:avLst/>
              </a:prstGeom>
              <a:noFill/>
              <a:ln w="12700" cap="sq" cmpd="sng">
                <a:solidFill>
                  <a:schemeClr val="dk1">
                    <a:alpha val="100000"/>
                  </a:schemeClr>
                </a:solidFill>
                <a:prstDash val="solid"/>
                <a:round/>
              </a:ln>
            </p:spPr>
          </p:sp>
          <p:sp>
            <p:nvSpPr>
              <p:cNvPr id="1049637" name="直接连接符 1049636"/>
              <p:cNvSpPr/>
              <p:nvPr/>
            </p:nvSpPr>
            <p:spPr>
              <a:xfrm flipH="1">
                <a:off x="1620" y="3220"/>
                <a:ext cx="47" cy="78"/>
              </a:xfrm>
              <a:prstGeom prst="line">
                <a:avLst/>
              </a:prstGeom>
              <a:noFill/>
              <a:ln w="12700" cap="sq" cmpd="sng">
                <a:solidFill>
                  <a:schemeClr val="dk1">
                    <a:alpha val="100000"/>
                  </a:schemeClr>
                </a:solidFill>
                <a:prstDash val="solid"/>
                <a:round/>
              </a:ln>
            </p:spPr>
          </p:sp>
          <p:sp>
            <p:nvSpPr>
              <p:cNvPr id="1049638" name="直接连接符 1049637"/>
              <p:cNvSpPr/>
              <p:nvPr/>
            </p:nvSpPr>
            <p:spPr>
              <a:xfrm flipH="1">
                <a:off x="1671" y="3220"/>
                <a:ext cx="48" cy="78"/>
              </a:xfrm>
              <a:prstGeom prst="line">
                <a:avLst/>
              </a:prstGeom>
              <a:noFill/>
              <a:ln w="12700" cap="sq" cmpd="sng">
                <a:solidFill>
                  <a:schemeClr val="dk1">
                    <a:alpha val="100000"/>
                  </a:schemeClr>
                </a:solidFill>
                <a:prstDash val="solid"/>
                <a:round/>
              </a:ln>
            </p:spPr>
          </p:sp>
          <p:sp>
            <p:nvSpPr>
              <p:cNvPr id="1049639" name="直接连接符 1049638"/>
              <p:cNvSpPr/>
              <p:nvPr/>
            </p:nvSpPr>
            <p:spPr>
              <a:xfrm flipH="1">
                <a:off x="1722" y="3220"/>
                <a:ext cx="47" cy="78"/>
              </a:xfrm>
              <a:prstGeom prst="line">
                <a:avLst/>
              </a:prstGeom>
              <a:noFill/>
              <a:ln w="12700" cap="sq" cmpd="sng">
                <a:solidFill>
                  <a:schemeClr val="dk1">
                    <a:alpha val="100000"/>
                  </a:schemeClr>
                </a:solidFill>
                <a:prstDash val="solid"/>
                <a:round/>
              </a:ln>
            </p:spPr>
          </p:sp>
          <p:sp>
            <p:nvSpPr>
              <p:cNvPr id="1049640" name="直接连接符 1049639"/>
              <p:cNvSpPr/>
              <p:nvPr/>
            </p:nvSpPr>
            <p:spPr>
              <a:xfrm flipH="1">
                <a:off x="1772" y="3220"/>
                <a:ext cx="48" cy="78"/>
              </a:xfrm>
              <a:prstGeom prst="line">
                <a:avLst/>
              </a:prstGeom>
              <a:noFill/>
              <a:ln w="12700" cap="sq" cmpd="sng">
                <a:solidFill>
                  <a:schemeClr val="dk1">
                    <a:alpha val="100000"/>
                  </a:schemeClr>
                </a:solidFill>
                <a:prstDash val="solid"/>
                <a:round/>
              </a:ln>
            </p:spPr>
          </p:sp>
          <p:sp>
            <p:nvSpPr>
              <p:cNvPr id="1049641" name="直接连接符 1049640"/>
              <p:cNvSpPr/>
              <p:nvPr/>
            </p:nvSpPr>
            <p:spPr>
              <a:xfrm flipH="1">
                <a:off x="1824" y="3220"/>
                <a:ext cx="47" cy="78"/>
              </a:xfrm>
              <a:prstGeom prst="line">
                <a:avLst/>
              </a:prstGeom>
              <a:noFill/>
              <a:ln w="12700" cap="sq" cmpd="sng">
                <a:solidFill>
                  <a:schemeClr val="dk1">
                    <a:alpha val="100000"/>
                  </a:schemeClr>
                </a:solidFill>
                <a:prstDash val="solid"/>
                <a:round/>
              </a:ln>
            </p:spPr>
          </p:sp>
          <p:sp>
            <p:nvSpPr>
              <p:cNvPr id="1049642" name="直接连接符 1049641"/>
              <p:cNvSpPr/>
              <p:nvPr/>
            </p:nvSpPr>
            <p:spPr>
              <a:xfrm flipH="1">
                <a:off x="1875" y="3220"/>
                <a:ext cx="47" cy="78"/>
              </a:xfrm>
              <a:prstGeom prst="line">
                <a:avLst/>
              </a:prstGeom>
              <a:noFill/>
              <a:ln w="12700" cap="sq" cmpd="sng">
                <a:solidFill>
                  <a:schemeClr val="dk1">
                    <a:alpha val="100000"/>
                  </a:schemeClr>
                </a:solidFill>
                <a:prstDash val="solid"/>
                <a:round/>
              </a:ln>
            </p:spPr>
          </p:sp>
          <p:sp>
            <p:nvSpPr>
              <p:cNvPr id="1049643" name="直接连接符 1049642"/>
              <p:cNvSpPr/>
              <p:nvPr/>
            </p:nvSpPr>
            <p:spPr>
              <a:xfrm flipH="1">
                <a:off x="1925" y="3220"/>
                <a:ext cx="49" cy="78"/>
              </a:xfrm>
              <a:prstGeom prst="line">
                <a:avLst/>
              </a:prstGeom>
              <a:noFill/>
              <a:ln w="12700" cap="sq" cmpd="sng">
                <a:solidFill>
                  <a:schemeClr val="dk1">
                    <a:alpha val="100000"/>
                  </a:schemeClr>
                </a:solidFill>
                <a:prstDash val="solid"/>
                <a:round/>
              </a:ln>
            </p:spPr>
          </p:sp>
          <p:sp>
            <p:nvSpPr>
              <p:cNvPr id="1049644" name="直接连接符 1049643"/>
              <p:cNvSpPr/>
              <p:nvPr/>
            </p:nvSpPr>
            <p:spPr>
              <a:xfrm flipH="1">
                <a:off x="1986" y="3223"/>
                <a:ext cx="47" cy="78"/>
              </a:xfrm>
              <a:prstGeom prst="line">
                <a:avLst/>
              </a:prstGeom>
              <a:noFill/>
              <a:ln w="12700" cap="sq" cmpd="sng">
                <a:solidFill>
                  <a:schemeClr val="dk1">
                    <a:alpha val="100000"/>
                  </a:schemeClr>
                </a:solidFill>
                <a:prstDash val="solid"/>
                <a:round/>
              </a:ln>
            </p:spPr>
          </p:sp>
          <p:sp>
            <p:nvSpPr>
              <p:cNvPr id="1049645" name="直接连接符 1049644"/>
              <p:cNvSpPr/>
              <p:nvPr/>
            </p:nvSpPr>
            <p:spPr>
              <a:xfrm flipH="1">
                <a:off x="2037" y="3223"/>
                <a:ext cx="47" cy="78"/>
              </a:xfrm>
              <a:prstGeom prst="line">
                <a:avLst/>
              </a:prstGeom>
              <a:noFill/>
              <a:ln w="12700" cap="sq" cmpd="sng">
                <a:solidFill>
                  <a:schemeClr val="dk1">
                    <a:alpha val="100000"/>
                  </a:schemeClr>
                </a:solidFill>
                <a:prstDash val="solid"/>
                <a:round/>
              </a:ln>
            </p:spPr>
          </p:sp>
          <p:sp>
            <p:nvSpPr>
              <p:cNvPr id="1049646" name="直接连接符 1049645"/>
              <p:cNvSpPr/>
              <p:nvPr/>
            </p:nvSpPr>
            <p:spPr>
              <a:xfrm flipH="1">
                <a:off x="2088" y="3223"/>
                <a:ext cx="48" cy="78"/>
              </a:xfrm>
              <a:prstGeom prst="line">
                <a:avLst/>
              </a:prstGeom>
              <a:noFill/>
              <a:ln w="12700" cap="sq" cmpd="sng">
                <a:solidFill>
                  <a:schemeClr val="dk1">
                    <a:alpha val="100000"/>
                  </a:schemeClr>
                </a:solidFill>
                <a:prstDash val="solid"/>
                <a:round/>
              </a:ln>
            </p:spPr>
          </p:sp>
          <p:sp>
            <p:nvSpPr>
              <p:cNvPr id="1049647" name="直接连接符 1049646"/>
              <p:cNvSpPr/>
              <p:nvPr/>
            </p:nvSpPr>
            <p:spPr>
              <a:xfrm flipH="1">
                <a:off x="2139" y="3223"/>
                <a:ext cx="47" cy="78"/>
              </a:xfrm>
              <a:prstGeom prst="line">
                <a:avLst/>
              </a:prstGeom>
              <a:noFill/>
              <a:ln w="12700" cap="sq" cmpd="sng">
                <a:solidFill>
                  <a:schemeClr val="dk1">
                    <a:alpha val="100000"/>
                  </a:schemeClr>
                </a:solidFill>
                <a:prstDash val="solid"/>
                <a:round/>
              </a:ln>
            </p:spPr>
          </p:sp>
          <p:sp>
            <p:nvSpPr>
              <p:cNvPr id="1049648" name="直接连接符 1049647"/>
              <p:cNvSpPr/>
              <p:nvPr/>
            </p:nvSpPr>
            <p:spPr>
              <a:xfrm flipH="1">
                <a:off x="2189" y="3223"/>
                <a:ext cx="48" cy="78"/>
              </a:xfrm>
              <a:prstGeom prst="line">
                <a:avLst/>
              </a:prstGeom>
              <a:noFill/>
              <a:ln w="12700" cap="sq" cmpd="sng">
                <a:solidFill>
                  <a:schemeClr val="dk1">
                    <a:alpha val="100000"/>
                  </a:schemeClr>
                </a:solidFill>
                <a:prstDash val="solid"/>
                <a:round/>
              </a:ln>
            </p:spPr>
          </p:sp>
          <p:sp>
            <p:nvSpPr>
              <p:cNvPr id="1049649" name="直接连接符 1049648"/>
              <p:cNvSpPr/>
              <p:nvPr/>
            </p:nvSpPr>
            <p:spPr>
              <a:xfrm flipH="1">
                <a:off x="2241" y="3223"/>
                <a:ext cx="47" cy="78"/>
              </a:xfrm>
              <a:prstGeom prst="line">
                <a:avLst/>
              </a:prstGeom>
              <a:noFill/>
              <a:ln w="12700" cap="sq" cmpd="sng">
                <a:solidFill>
                  <a:schemeClr val="dk1">
                    <a:alpha val="100000"/>
                  </a:schemeClr>
                </a:solidFill>
                <a:prstDash val="solid"/>
                <a:round/>
              </a:ln>
            </p:spPr>
          </p:sp>
          <p:sp>
            <p:nvSpPr>
              <p:cNvPr id="1049650" name="直接连接符 1049649"/>
              <p:cNvSpPr/>
              <p:nvPr/>
            </p:nvSpPr>
            <p:spPr>
              <a:xfrm flipH="1">
                <a:off x="2292" y="3223"/>
                <a:ext cx="47" cy="78"/>
              </a:xfrm>
              <a:prstGeom prst="line">
                <a:avLst/>
              </a:prstGeom>
              <a:noFill/>
              <a:ln w="12700" cap="sq" cmpd="sng">
                <a:solidFill>
                  <a:schemeClr val="dk1">
                    <a:alpha val="100000"/>
                  </a:schemeClr>
                </a:solidFill>
                <a:prstDash val="solid"/>
                <a:round/>
              </a:ln>
            </p:spPr>
          </p:sp>
          <p:sp>
            <p:nvSpPr>
              <p:cNvPr id="1049651" name="直接连接符 1049650"/>
              <p:cNvSpPr/>
              <p:nvPr/>
            </p:nvSpPr>
            <p:spPr>
              <a:xfrm flipH="1">
                <a:off x="2342" y="3223"/>
                <a:ext cx="48" cy="78"/>
              </a:xfrm>
              <a:prstGeom prst="line">
                <a:avLst/>
              </a:prstGeom>
              <a:noFill/>
              <a:ln w="12700" cap="sq" cmpd="sng">
                <a:solidFill>
                  <a:schemeClr val="dk1">
                    <a:alpha val="100000"/>
                  </a:schemeClr>
                </a:solidFill>
                <a:prstDash val="solid"/>
                <a:round/>
              </a:ln>
            </p:spPr>
          </p:sp>
          <p:grpSp>
            <p:nvGrpSpPr>
              <p:cNvPr id="213" name="组合 212"/>
              <p:cNvGrpSpPr/>
              <p:nvPr/>
            </p:nvGrpSpPr>
            <p:grpSpPr>
              <a:xfrm>
                <a:off x="2395" y="3224"/>
                <a:ext cx="404" cy="78"/>
                <a:chOff x="2038" y="3319"/>
                <a:chExt cx="362" cy="78"/>
              </a:xfrm>
            </p:grpSpPr>
            <p:sp>
              <p:nvSpPr>
                <p:cNvPr id="1049652" name="直接连接符 1049651"/>
                <p:cNvSpPr/>
                <p:nvPr/>
              </p:nvSpPr>
              <p:spPr>
                <a:xfrm flipH="1">
                  <a:off x="2038" y="3319"/>
                  <a:ext cx="42" cy="78"/>
                </a:xfrm>
                <a:prstGeom prst="line">
                  <a:avLst/>
                </a:prstGeom>
                <a:noFill/>
                <a:ln w="12700" cap="sq" cmpd="sng">
                  <a:solidFill>
                    <a:schemeClr val="dk1">
                      <a:alpha val="100000"/>
                    </a:schemeClr>
                  </a:solidFill>
                  <a:prstDash val="solid"/>
                  <a:round/>
                </a:ln>
              </p:spPr>
            </p:sp>
            <p:sp>
              <p:nvSpPr>
                <p:cNvPr id="1049653" name="直接连接符 1049652"/>
                <p:cNvSpPr/>
                <p:nvPr/>
              </p:nvSpPr>
              <p:spPr>
                <a:xfrm flipH="1">
                  <a:off x="2084" y="3319"/>
                  <a:ext cx="42" cy="78"/>
                </a:xfrm>
                <a:prstGeom prst="line">
                  <a:avLst/>
                </a:prstGeom>
                <a:noFill/>
                <a:ln w="12700" cap="sq" cmpd="sng">
                  <a:solidFill>
                    <a:schemeClr val="dk1">
                      <a:alpha val="100000"/>
                    </a:schemeClr>
                  </a:solidFill>
                  <a:prstDash val="solid"/>
                  <a:round/>
                </a:ln>
              </p:spPr>
            </p:sp>
            <p:sp>
              <p:nvSpPr>
                <p:cNvPr id="1049654" name="直接连接符 1049653"/>
                <p:cNvSpPr/>
                <p:nvPr/>
              </p:nvSpPr>
              <p:spPr>
                <a:xfrm flipH="1">
                  <a:off x="2129" y="3319"/>
                  <a:ext cx="43" cy="78"/>
                </a:xfrm>
                <a:prstGeom prst="line">
                  <a:avLst/>
                </a:prstGeom>
                <a:noFill/>
                <a:ln w="12700" cap="sq" cmpd="sng">
                  <a:solidFill>
                    <a:schemeClr val="dk1">
                      <a:alpha val="100000"/>
                    </a:schemeClr>
                  </a:solidFill>
                  <a:prstDash val="solid"/>
                  <a:round/>
                </a:ln>
              </p:spPr>
            </p:sp>
            <p:sp>
              <p:nvSpPr>
                <p:cNvPr id="1049655" name="直接连接符 1049654"/>
                <p:cNvSpPr/>
                <p:nvPr/>
              </p:nvSpPr>
              <p:spPr>
                <a:xfrm flipH="1">
                  <a:off x="2175" y="3319"/>
                  <a:ext cx="42" cy="78"/>
                </a:xfrm>
                <a:prstGeom prst="line">
                  <a:avLst/>
                </a:prstGeom>
                <a:noFill/>
                <a:ln w="12700" cap="sq" cmpd="sng">
                  <a:solidFill>
                    <a:schemeClr val="dk1">
                      <a:alpha val="100000"/>
                    </a:schemeClr>
                  </a:solidFill>
                  <a:prstDash val="solid"/>
                  <a:round/>
                </a:ln>
              </p:spPr>
            </p:sp>
            <p:sp>
              <p:nvSpPr>
                <p:cNvPr id="1049656" name="直接连接符 1049655"/>
                <p:cNvSpPr/>
                <p:nvPr/>
              </p:nvSpPr>
              <p:spPr>
                <a:xfrm flipH="1">
                  <a:off x="2220" y="3319"/>
                  <a:ext cx="43" cy="78"/>
                </a:xfrm>
                <a:prstGeom prst="line">
                  <a:avLst/>
                </a:prstGeom>
                <a:noFill/>
                <a:ln w="12700" cap="sq" cmpd="sng">
                  <a:solidFill>
                    <a:schemeClr val="dk1">
                      <a:alpha val="100000"/>
                    </a:schemeClr>
                  </a:solidFill>
                  <a:prstDash val="solid"/>
                  <a:round/>
                </a:ln>
              </p:spPr>
            </p:sp>
            <p:sp>
              <p:nvSpPr>
                <p:cNvPr id="1049657" name="直接连接符 1049656"/>
                <p:cNvSpPr/>
                <p:nvPr/>
              </p:nvSpPr>
              <p:spPr>
                <a:xfrm flipH="1">
                  <a:off x="2266" y="3319"/>
                  <a:ext cx="42" cy="78"/>
                </a:xfrm>
                <a:prstGeom prst="line">
                  <a:avLst/>
                </a:prstGeom>
                <a:noFill/>
                <a:ln w="12700" cap="sq" cmpd="sng">
                  <a:solidFill>
                    <a:schemeClr val="dk1">
                      <a:alpha val="100000"/>
                    </a:schemeClr>
                  </a:solidFill>
                  <a:prstDash val="solid"/>
                  <a:round/>
                </a:ln>
              </p:spPr>
            </p:sp>
            <p:sp>
              <p:nvSpPr>
                <p:cNvPr id="1049658" name="直接连接符 1049657"/>
                <p:cNvSpPr/>
                <p:nvPr/>
              </p:nvSpPr>
              <p:spPr>
                <a:xfrm flipH="1">
                  <a:off x="2312" y="3319"/>
                  <a:ext cx="42" cy="78"/>
                </a:xfrm>
                <a:prstGeom prst="line">
                  <a:avLst/>
                </a:prstGeom>
                <a:noFill/>
                <a:ln w="12700" cap="sq" cmpd="sng">
                  <a:solidFill>
                    <a:schemeClr val="dk1">
                      <a:alpha val="100000"/>
                    </a:schemeClr>
                  </a:solidFill>
                  <a:prstDash val="solid"/>
                  <a:round/>
                </a:ln>
              </p:spPr>
            </p:sp>
            <p:sp>
              <p:nvSpPr>
                <p:cNvPr id="1049659" name="直接连接符 1049658"/>
                <p:cNvSpPr/>
                <p:nvPr/>
              </p:nvSpPr>
              <p:spPr>
                <a:xfrm flipH="1">
                  <a:off x="2357" y="3319"/>
                  <a:ext cx="43" cy="78"/>
                </a:xfrm>
                <a:prstGeom prst="line">
                  <a:avLst/>
                </a:prstGeom>
                <a:noFill/>
                <a:ln w="12700" cap="sq" cmpd="sng">
                  <a:solidFill>
                    <a:schemeClr val="dk1">
                      <a:alpha val="100000"/>
                    </a:schemeClr>
                  </a:solidFill>
                  <a:prstDash val="solid"/>
                  <a:round/>
                </a:ln>
              </p:spPr>
            </p:sp>
          </p:grpSp>
          <p:sp>
            <p:nvSpPr>
              <p:cNvPr id="1049660" name="直接连接符 1049659"/>
              <p:cNvSpPr/>
              <p:nvPr/>
            </p:nvSpPr>
            <p:spPr>
              <a:xfrm>
                <a:off x="1244" y="3217"/>
                <a:ext cx="1563" cy="7"/>
              </a:xfrm>
              <a:prstGeom prst="line">
                <a:avLst/>
              </a:prstGeom>
              <a:noFill/>
              <a:ln w="28575" cap="flat" cmpd="sng">
                <a:solidFill>
                  <a:schemeClr val="dk1">
                    <a:alpha val="100000"/>
                  </a:schemeClr>
                </a:solidFill>
                <a:prstDash val="solid"/>
                <a:round/>
              </a:ln>
            </p:spPr>
          </p:sp>
        </p:grpSp>
        <p:sp>
          <p:nvSpPr>
            <p:cNvPr id="1049661" name="椭圆 1049660"/>
            <p:cNvSpPr/>
            <p:nvPr/>
          </p:nvSpPr>
          <p:spPr>
            <a:xfrm>
              <a:off x="672" y="1153"/>
              <a:ext cx="1013" cy="1007"/>
            </a:xfrm>
            <a:prstGeom prst="ellipse">
              <a:avLst/>
            </a:prstGeom>
            <a:gradFill rotWithShape="0">
              <a:gsLst>
                <a:gs pos="0">
                  <a:srgbClr val="666666">
                    <a:alpha val="100000"/>
                  </a:srgbClr>
                </a:gs>
                <a:gs pos="50000">
                  <a:srgbClr val="DDDDDD">
                    <a:alpha val="100000"/>
                  </a:srgbClr>
                </a:gs>
                <a:gs pos="100000">
                  <a:srgbClr val="666666">
                    <a:alpha val="100000"/>
                  </a:srgbClr>
                </a:gs>
              </a:gsLst>
              <a:lin ang="2700000" scaled="1"/>
            </a:gradFill>
            <a:ln w="12700"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ctr" eaLnBrk="1" latinLnBrk="1" hangingPunct="1"/>
              <a:endParaRPr lang="zh-CN" altLang="zh-CN" b="0">
                <a:latin typeface="Times New Roman" pitchFamily="18" charset="0"/>
                <a:ea typeface="宋体" pitchFamily="2" charset="-122"/>
              </a:endParaRPr>
            </a:p>
          </p:txBody>
        </p:sp>
        <p:sp>
          <p:nvSpPr>
            <p:cNvPr id="1049662" name="矩形 1049661"/>
            <p:cNvSpPr/>
            <p:nvPr/>
          </p:nvSpPr>
          <p:spPr>
            <a:xfrm rot="1557663">
              <a:off x="1117" y="1866"/>
              <a:ext cx="1130" cy="58"/>
            </a:xfrm>
            <a:prstGeom prst="rect">
              <a:avLst/>
            </a:prstGeom>
            <a:solidFill>
              <a:schemeClr val="accent1"/>
            </a:solidFill>
            <a:ln w="19050"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9663" name="直接连接符 1049662"/>
            <p:cNvSpPr/>
            <p:nvPr/>
          </p:nvSpPr>
          <p:spPr>
            <a:xfrm>
              <a:off x="1154" y="1641"/>
              <a:ext cx="0" cy="277"/>
            </a:xfrm>
            <a:prstGeom prst="line">
              <a:avLst/>
            </a:prstGeom>
            <a:noFill/>
            <a:ln w="28575" cap="flat" cmpd="sng">
              <a:solidFill>
                <a:srgbClr val="FF0000">
                  <a:alpha val="100000"/>
                </a:srgbClr>
              </a:solidFill>
              <a:prstDash val="solid"/>
              <a:round/>
              <a:tailEnd type="stealth" w="sm" len="lg"/>
            </a:ln>
          </p:spPr>
        </p:sp>
        <p:sp>
          <p:nvSpPr>
            <p:cNvPr id="1049664" name="直接连接符 1049663"/>
            <p:cNvSpPr/>
            <p:nvPr/>
          </p:nvSpPr>
          <p:spPr>
            <a:xfrm flipH="1">
              <a:off x="817" y="1641"/>
              <a:ext cx="337" cy="3"/>
            </a:xfrm>
            <a:prstGeom prst="line">
              <a:avLst/>
            </a:prstGeom>
            <a:noFill/>
            <a:ln w="28575" cap="flat" cmpd="sng">
              <a:solidFill>
                <a:srgbClr val="FF0000">
                  <a:alpha val="100000"/>
                </a:srgbClr>
              </a:solidFill>
              <a:prstDash val="solid"/>
              <a:round/>
              <a:tailEnd type="stealth" w="sm" len="lg"/>
            </a:ln>
          </p:spPr>
        </p:sp>
        <p:sp>
          <p:nvSpPr>
            <p:cNvPr id="1049665" name="直接连接符 1049664"/>
            <p:cNvSpPr/>
            <p:nvPr/>
          </p:nvSpPr>
          <p:spPr>
            <a:xfrm>
              <a:off x="1686" y="1897"/>
              <a:ext cx="0" cy="204"/>
            </a:xfrm>
            <a:prstGeom prst="line">
              <a:avLst/>
            </a:prstGeom>
            <a:noFill/>
            <a:ln w="28575" cap="flat" cmpd="sng">
              <a:solidFill>
                <a:srgbClr val="FF0000">
                  <a:alpha val="100000"/>
                </a:srgbClr>
              </a:solidFill>
              <a:prstDash val="solid"/>
              <a:round/>
              <a:tailEnd type="stealth" w="sm" len="lg"/>
            </a:ln>
          </p:spPr>
        </p:sp>
        <p:sp>
          <p:nvSpPr>
            <p:cNvPr id="1049666" name="TextBox 1049665"/>
            <p:cNvSpPr txBox="1"/>
            <p:nvPr/>
          </p:nvSpPr>
          <p:spPr>
            <a:xfrm>
              <a:off x="1104" y="1816"/>
              <a:ext cx="351"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rgbClr val="FF0000"/>
                  </a:solidFill>
                  <a:effectLst>
                    <a:outerShdw blurRad="38100" dist="38100" dir="2700000" algn="tl">
                      <a:srgbClr val="C0C0C0"/>
                    </a:outerShdw>
                  </a:effectLst>
                  <a:latin typeface="Times New Roman" pitchFamily="18" charset="0"/>
                  <a:ea typeface="宋体" pitchFamily="2" charset="-122"/>
                </a:rPr>
                <a:t>m</a:t>
              </a:r>
              <a:r>
                <a:rPr lang="en-US" altLang="zh-CN" sz="1800" b="0" i="1" baseline="-25000">
                  <a:solidFill>
                    <a:srgbClr val="FF0000"/>
                  </a:solidFill>
                  <a:effectLst>
                    <a:outerShdw blurRad="38100" dist="38100" dir="2700000" algn="tl">
                      <a:srgbClr val="C0C0C0"/>
                    </a:outerShdw>
                  </a:effectLst>
                  <a:latin typeface="Times New Roman" pitchFamily="18" charset="0"/>
                  <a:ea typeface="宋体" pitchFamily="2" charset="-122"/>
                </a:rPr>
                <a:t>A</a:t>
              </a:r>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g</a:t>
              </a:r>
            </a:p>
          </p:txBody>
        </p:sp>
        <p:sp>
          <p:nvSpPr>
            <p:cNvPr id="1049667" name="TextBox 1049666"/>
            <p:cNvSpPr txBox="1"/>
            <p:nvPr/>
          </p:nvSpPr>
          <p:spPr>
            <a:xfrm>
              <a:off x="1651" y="1942"/>
              <a:ext cx="292"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rgbClr val="FF0000"/>
                  </a:solidFill>
                  <a:effectLst>
                    <a:outerShdw blurRad="38100" dist="38100" dir="2700000" algn="tl">
                      <a:srgbClr val="C0C0C0"/>
                    </a:outerShdw>
                  </a:effectLst>
                  <a:latin typeface="Times New Roman" pitchFamily="18" charset="0"/>
                  <a:ea typeface="宋体" pitchFamily="2" charset="-122"/>
                </a:rPr>
                <a:t>m</a:t>
              </a:r>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g</a:t>
              </a:r>
            </a:p>
          </p:txBody>
        </p:sp>
        <p:sp>
          <p:nvSpPr>
            <p:cNvPr id="1049668" name="TextBox 1049667"/>
            <p:cNvSpPr txBox="1"/>
            <p:nvPr/>
          </p:nvSpPr>
          <p:spPr>
            <a:xfrm>
              <a:off x="713" y="1653"/>
              <a:ext cx="284"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p>
          </p:txBody>
        </p:sp>
        <p:sp>
          <p:nvSpPr>
            <p:cNvPr id="1049669" name="TextBox 1049668"/>
            <p:cNvSpPr txBox="1"/>
            <p:nvPr/>
          </p:nvSpPr>
          <p:spPr>
            <a:xfrm>
              <a:off x="1088" y="1400"/>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chemeClr val="dk2"/>
                  </a:solidFill>
                  <a:effectLst>
                    <a:outerShdw blurRad="38100" dist="38100" dir="2700000" algn="tl">
                      <a:srgbClr val="C0C0C0"/>
                    </a:outerShdw>
                  </a:effectLst>
                  <a:latin typeface="Times New Roman" pitchFamily="18" charset="0"/>
                  <a:ea typeface="宋体" pitchFamily="2" charset="-122"/>
                </a:rPr>
                <a:t>A</a:t>
              </a:r>
            </a:p>
          </p:txBody>
        </p:sp>
        <p:sp>
          <p:nvSpPr>
            <p:cNvPr id="1049670" name="TextBox 1049669"/>
            <p:cNvSpPr txBox="1"/>
            <p:nvPr/>
          </p:nvSpPr>
          <p:spPr>
            <a:xfrm>
              <a:off x="2096" y="2145"/>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B</a:t>
              </a:r>
            </a:p>
          </p:txBody>
        </p:sp>
        <p:sp>
          <p:nvSpPr>
            <p:cNvPr id="1049671" name="TextBox 1049670"/>
            <p:cNvSpPr txBox="1"/>
            <p:nvPr/>
          </p:nvSpPr>
          <p:spPr>
            <a:xfrm>
              <a:off x="1629" y="1708"/>
              <a:ext cx="212"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C</a:t>
              </a:r>
            </a:p>
          </p:txBody>
        </p:sp>
        <p:sp>
          <p:nvSpPr>
            <p:cNvPr id="1049672" name="椭圆 1049671"/>
            <p:cNvSpPr/>
            <p:nvPr/>
          </p:nvSpPr>
          <p:spPr>
            <a:xfrm>
              <a:off x="1126" y="1609"/>
              <a:ext cx="80" cy="80"/>
            </a:xfrm>
            <a:prstGeom prst="ellipse">
              <a:avLst/>
            </a:prstGeom>
            <a:solidFill>
              <a:srgbClr val="336699"/>
            </a:solidFill>
            <a:ln w="19050"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grpSp>
          <p:nvGrpSpPr>
            <p:cNvPr id="214" name="组合 213"/>
            <p:cNvGrpSpPr/>
            <p:nvPr/>
          </p:nvGrpSpPr>
          <p:grpSpPr>
            <a:xfrm>
              <a:off x="859" y="1152"/>
              <a:ext cx="1510" cy="772"/>
              <a:chOff x="438" y="1400"/>
              <a:chExt cx="1510" cy="772"/>
            </a:xfrm>
          </p:grpSpPr>
          <p:sp>
            <p:nvSpPr>
              <p:cNvPr id="1049673" name="直接连接符 1049672"/>
              <p:cNvSpPr/>
              <p:nvPr/>
            </p:nvSpPr>
            <p:spPr>
              <a:xfrm>
                <a:off x="733" y="1889"/>
                <a:ext cx="456" cy="4"/>
              </a:xfrm>
              <a:prstGeom prst="line">
                <a:avLst/>
              </a:prstGeom>
              <a:noFill/>
              <a:ln w="28575" cap="flat" cmpd="sng">
                <a:solidFill>
                  <a:srgbClr val="FF3399">
                    <a:alpha val="100000"/>
                  </a:srgbClr>
                </a:solidFill>
                <a:prstDash val="solid"/>
                <a:round/>
                <a:tailEnd type="stealth" w="sm" len="lg"/>
              </a:ln>
            </p:spPr>
          </p:sp>
          <p:sp>
            <p:nvSpPr>
              <p:cNvPr id="1049674" name="直接连接符 1049673"/>
              <p:cNvSpPr/>
              <p:nvPr/>
            </p:nvSpPr>
            <p:spPr>
              <a:xfrm>
                <a:off x="1265" y="2145"/>
                <a:ext cx="445" cy="0"/>
              </a:xfrm>
              <a:prstGeom prst="line">
                <a:avLst/>
              </a:prstGeom>
              <a:noFill/>
              <a:ln w="28575" cap="flat" cmpd="sng">
                <a:solidFill>
                  <a:srgbClr val="FF3399">
                    <a:alpha val="100000"/>
                  </a:srgbClr>
                </a:solidFill>
                <a:prstDash val="solid"/>
                <a:round/>
                <a:tailEnd type="stealth" w="sm" len="lg"/>
              </a:ln>
            </p:spPr>
          </p:sp>
          <p:sp>
            <p:nvSpPr>
              <p:cNvPr id="1049675" name="任意多边形 1049674"/>
              <p:cNvSpPr/>
              <p:nvPr/>
            </p:nvSpPr>
            <p:spPr bwMode="auto">
              <a:xfrm>
                <a:off x="438" y="1503"/>
                <a:ext cx="498" cy="291"/>
              </a:xfrm>
              <a:custGeom>
                <a:avLst/>
                <a:gdLst/>
                <a:ahLst/>
                <a:cxnLst/>
                <a:rect l="0" t="0" r="r" b="b"/>
                <a:pathLst>
                  <a:path w="34358" h="21600" fill="none">
                    <a:moveTo>
                      <a:pt x="0" y="12949"/>
                    </a:moveTo>
                    <a:cubicBezTo>
                      <a:pt x="3438" y="5083"/>
                      <a:pt x="11207" y="-1"/>
                      <a:pt x="19792" y="0"/>
                    </a:cubicBezTo>
                    <a:cubicBezTo>
                      <a:pt x="25182" y="0"/>
                      <a:pt x="30377" y="2015"/>
                      <a:pt x="34357" y="5650"/>
                    </a:cubicBezTo>
                  </a:path>
                  <a:path w="34358" h="21600" stroke="0">
                    <a:moveTo>
                      <a:pt x="0" y="12949"/>
                    </a:moveTo>
                    <a:cubicBezTo>
                      <a:pt x="3438" y="5083"/>
                      <a:pt x="11207" y="-1"/>
                      <a:pt x="19792" y="0"/>
                    </a:cubicBezTo>
                    <a:cubicBezTo>
                      <a:pt x="25182" y="0"/>
                      <a:pt x="30377" y="2015"/>
                      <a:pt x="34357" y="5650"/>
                    </a:cubicBezTo>
                    <a:lnTo>
                      <a:pt x="19792" y="21600"/>
                    </a:lnTo>
                    <a:lnTo>
                      <a:pt x="0" y="12949"/>
                    </a:lnTo>
                  </a:path>
                </a:pathLst>
              </a:custGeom>
              <a:noFill/>
              <a:ln w="28575" cap="flat" cmpd="sng">
                <a:solidFill>
                  <a:srgbClr val="FF3399">
                    <a:alpha val="100000"/>
                  </a:srgbClr>
                </a:solidFill>
                <a:prstDash val="solid"/>
                <a:round/>
                <a:tailEnd type="stealth" w="sm" len="lg"/>
              </a:ln>
            </p:spPr>
          </p:sp>
          <p:sp>
            <p:nvSpPr>
              <p:cNvPr id="1049676" name="TextBox 1049675"/>
              <p:cNvSpPr txBox="1"/>
              <p:nvPr/>
            </p:nvSpPr>
            <p:spPr>
              <a:xfrm>
                <a:off x="967" y="1635"/>
                <a:ext cx="329"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3399"/>
                    </a:solidFill>
                    <a:effectLst>
                      <a:outerShdw blurRad="38100" dist="38100" dir="2700000" algn="tl">
                        <a:srgbClr val="C0C0C0"/>
                      </a:outerShdw>
                    </a:effectLst>
                    <a:latin typeface="Times New Roman" pitchFamily="18" charset="0"/>
                    <a:ea typeface="宋体" pitchFamily="2" charset="-122"/>
                  </a:rPr>
                  <a:t>F</a:t>
                </a:r>
                <a:r>
                  <a:rPr lang="en-US" altLang="zh-CN" sz="1800" b="0" baseline="30000">
                    <a:solidFill>
                      <a:srgbClr val="FF3399"/>
                    </a:solidFill>
                    <a:effectLst>
                      <a:outerShdw blurRad="38100" dist="38100" dir="2700000" algn="tl">
                        <a:srgbClr val="C0C0C0"/>
                      </a:outerShdw>
                    </a:effectLst>
                    <a:latin typeface="Times New Roman" pitchFamily="18" charset="0"/>
                    <a:ea typeface="宋体" pitchFamily="2" charset="-122"/>
                  </a:rPr>
                  <a:t>*</a:t>
                </a:r>
                <a:r>
                  <a:rPr lang="en-US" altLang="zh-CN" sz="1800" b="0" baseline="-25000">
                    <a:solidFill>
                      <a:srgbClr val="FF3399"/>
                    </a:solidFill>
                    <a:effectLst>
                      <a:outerShdw blurRad="38100" dist="38100" dir="2700000" algn="tl">
                        <a:srgbClr val="C0C0C0"/>
                      </a:outerShdw>
                    </a:effectLst>
                    <a:latin typeface="Times New Roman" pitchFamily="18" charset="0"/>
                    <a:ea typeface="宋体" pitchFamily="2" charset="-122"/>
                  </a:rPr>
                  <a:t>A</a:t>
                </a:r>
              </a:p>
            </p:txBody>
          </p:sp>
          <p:sp>
            <p:nvSpPr>
              <p:cNvPr id="1049677" name="TextBox 1049676"/>
              <p:cNvSpPr txBox="1"/>
              <p:nvPr/>
            </p:nvSpPr>
            <p:spPr>
              <a:xfrm>
                <a:off x="1624" y="1941"/>
                <a:ext cx="324"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3399"/>
                    </a:solidFill>
                    <a:effectLst>
                      <a:outerShdw blurRad="38100" dist="38100" dir="2700000" algn="tl">
                        <a:srgbClr val="C0C0C0"/>
                      </a:outerShdw>
                    </a:effectLst>
                    <a:latin typeface="Times New Roman" pitchFamily="18" charset="0"/>
                    <a:ea typeface="宋体" pitchFamily="2" charset="-122"/>
                  </a:rPr>
                  <a:t>F</a:t>
                </a:r>
                <a:r>
                  <a:rPr lang="en-US" altLang="zh-CN" sz="1800" b="0" baseline="30000">
                    <a:solidFill>
                      <a:srgbClr val="FF3399"/>
                    </a:solidFill>
                    <a:effectLst>
                      <a:outerShdw blurRad="38100" dist="38100" dir="2700000" algn="tl">
                        <a:srgbClr val="C0C0C0"/>
                      </a:outerShdw>
                    </a:effectLst>
                    <a:latin typeface="Times New Roman" pitchFamily="18" charset="0"/>
                    <a:ea typeface="宋体" pitchFamily="2" charset="-122"/>
                  </a:rPr>
                  <a:t>*</a:t>
                </a:r>
                <a:r>
                  <a:rPr lang="en-US" altLang="zh-CN" sz="1800" b="0" baseline="-25000">
                    <a:solidFill>
                      <a:srgbClr val="FF3399"/>
                    </a:solidFill>
                    <a:effectLst>
                      <a:outerShdw blurRad="38100" dist="38100" dir="2700000" algn="tl">
                        <a:srgbClr val="C0C0C0"/>
                      </a:outerShdw>
                    </a:effectLst>
                    <a:latin typeface="Times New Roman" pitchFamily="18" charset="0"/>
                    <a:ea typeface="宋体" pitchFamily="2" charset="-122"/>
                  </a:rPr>
                  <a:t>C</a:t>
                </a:r>
              </a:p>
            </p:txBody>
          </p:sp>
          <p:sp>
            <p:nvSpPr>
              <p:cNvPr id="1049678" name="TextBox 1049677"/>
              <p:cNvSpPr txBox="1"/>
              <p:nvPr/>
            </p:nvSpPr>
            <p:spPr>
              <a:xfrm>
                <a:off x="924" y="1400"/>
                <a:ext cx="334"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3399"/>
                    </a:solidFill>
                    <a:effectLst>
                      <a:outerShdw blurRad="38100" dist="38100" dir="2700000" algn="tl">
                        <a:srgbClr val="C0C0C0"/>
                      </a:outerShdw>
                    </a:effectLst>
                    <a:latin typeface="Times New Roman" pitchFamily="18" charset="0"/>
                    <a:ea typeface="宋体" pitchFamily="2" charset="-122"/>
                  </a:rPr>
                  <a:t>M</a:t>
                </a:r>
                <a:r>
                  <a:rPr lang="en-US" altLang="zh-CN" sz="1800" b="0" i="1">
                    <a:solidFill>
                      <a:srgbClr val="FF3399"/>
                    </a:solidFill>
                    <a:effectLst>
                      <a:outerShdw blurRad="38100" dist="38100" dir="2700000" algn="tl">
                        <a:srgbClr val="C0C0C0"/>
                      </a:outerShdw>
                    </a:effectLst>
                    <a:latin typeface="Times New Roman" pitchFamily="18" charset="0"/>
                    <a:ea typeface="宋体" pitchFamily="2" charset="-122"/>
                  </a:rPr>
                  <a:t>*</a:t>
                </a:r>
              </a:p>
            </p:txBody>
          </p:sp>
        </p:grpSp>
      </p:grpSp>
      <p:sp>
        <p:nvSpPr>
          <p:cNvPr id="1049679" name="矩形 1049678"/>
          <p:cNvSpPr/>
          <p:nvPr/>
        </p:nvSpPr>
        <p:spPr>
          <a:xfrm>
            <a:off x="3733800" y="2895600"/>
            <a:ext cx="4572000" cy="396875"/>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just"/>
            <a:r>
              <a:rPr lang="zh-CN" altLang="en-US" sz="2000">
                <a:effectLst>
                  <a:outerShdw blurRad="38100" dist="38100" dir="2700000" algn="tl">
                    <a:srgbClr val="C0C0C0"/>
                  </a:outerShdw>
                </a:effectLst>
                <a:ea typeface="宋体" pitchFamily="2" charset="-122"/>
              </a:rPr>
              <a:t>为求摩擦力，应以圆轮为研究对象。</a:t>
            </a:r>
          </a:p>
        </p:txBody>
      </p:sp>
      <p:grpSp>
        <p:nvGrpSpPr>
          <p:cNvPr id="215" name="组合 214"/>
          <p:cNvGrpSpPr/>
          <p:nvPr/>
        </p:nvGrpSpPr>
        <p:grpSpPr>
          <a:xfrm>
            <a:off x="3979862" y="3614737"/>
            <a:ext cx="3979862" cy="549275"/>
            <a:chOff x="2507" y="2277"/>
            <a:chExt cx="2507" cy="346"/>
          </a:xfrm>
        </p:grpSpPr>
        <p:sp>
          <p:nvSpPr>
            <p:cNvPr id="1049680" name="TextBox 1049679"/>
            <p:cNvSpPr txBox="1"/>
            <p:nvPr/>
          </p:nvSpPr>
          <p:spPr>
            <a:xfrm>
              <a:off x="2507" y="2277"/>
              <a:ext cx="2507" cy="346"/>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just">
                <a:lnSpc>
                  <a:spcPct val="150000"/>
                </a:lnSpc>
              </a:pPr>
              <a:r>
                <a:rPr lang="zh-CN" altLang="en-US" sz="2000">
                  <a:effectLst>
                    <a:outerShdw blurRad="38100" dist="38100" dir="2700000" algn="tl">
                      <a:srgbClr val="C0C0C0"/>
                    </a:outerShdw>
                  </a:effectLst>
                  <a:latin typeface="Times New Roman" pitchFamily="18" charset="0"/>
                  <a:ea typeface="宋体" pitchFamily="2" charset="-122"/>
                </a:rPr>
                <a:t>由方程                        ，得</a:t>
              </a:r>
            </a:p>
          </p:txBody>
        </p:sp>
        <p:pic>
          <p:nvPicPr>
            <p:cNvPr id="2097319" name="图片 2097318"/>
            <p:cNvPicPr>
              <a:picLocks/>
            </p:cNvPicPr>
            <p:nvPr/>
          </p:nvPicPr>
          <p:blipFill>
            <a:blip r:embed="rId2"/>
            <a:srcRect/>
            <a:stretch>
              <a:fillRect/>
            </a:stretch>
          </p:blipFill>
          <p:spPr>
            <a:xfrm>
              <a:off x="3167" y="2359"/>
              <a:ext cx="860" cy="236"/>
            </a:xfrm>
            <a:prstGeom prst="rect">
              <a:avLst/>
            </a:prstGeom>
            <a:noFill/>
            <a:ln>
              <a:noFill/>
            </a:ln>
            <a:effectLst>
              <a:outerShdw dist="17960" dir="2699999" algn="ctr">
                <a:schemeClr val="dk2">
                  <a:alpha val="100000"/>
                </a:schemeClr>
              </a:outerShdw>
            </a:effectLst>
          </p:spPr>
        </p:pic>
      </p:grpSp>
      <p:sp>
        <p:nvSpPr>
          <p:cNvPr id="1049681" name="矩形 1049680"/>
          <p:cNvSpPr/>
          <p:nvPr/>
        </p:nvSpPr>
        <p:spPr>
          <a:xfrm>
            <a:off x="3887787" y="1633537"/>
            <a:ext cx="1462087" cy="396875"/>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000">
                <a:effectLst>
                  <a:outerShdw blurRad="38100" dist="38100" dir="2700000" algn="tl">
                    <a:srgbClr val="C0C0C0"/>
                  </a:outerShdw>
                </a:effectLst>
                <a:latin typeface="Times New Roman" pitchFamily="18" charset="0"/>
                <a:ea typeface="宋体" pitchFamily="2" charset="-122"/>
              </a:rPr>
              <a:t>地面摩擦力</a:t>
            </a:r>
          </a:p>
        </p:txBody>
      </p:sp>
      <p:sp>
        <p:nvSpPr>
          <p:cNvPr id="1049682" name="矩形 1049681"/>
          <p:cNvSpPr/>
          <p:nvPr/>
        </p:nvSpPr>
        <p:spPr>
          <a:xfrm>
            <a:off x="4038600" y="4953000"/>
            <a:ext cx="908050" cy="396875"/>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000">
                <a:effectLst>
                  <a:outerShdw blurRad="38100" dist="38100" dir="2700000" algn="tl">
                    <a:srgbClr val="C0C0C0"/>
                  </a:outerShdw>
                </a:effectLst>
                <a:latin typeface="Times New Roman" pitchFamily="18" charset="0"/>
                <a:ea typeface="宋体" pitchFamily="2" charset="-122"/>
              </a:rPr>
              <a:t>解得</a:t>
            </a:r>
          </a:p>
        </p:txBody>
      </p:sp>
      <p:sp>
        <p:nvSpPr>
          <p:cNvPr id="1049683" name="直接连接符 1049682"/>
          <p:cNvSpPr/>
          <p:nvPr/>
        </p:nvSpPr>
        <p:spPr>
          <a:xfrm flipV="1">
            <a:off x="1828800" y="3429000"/>
            <a:ext cx="1587" cy="498475"/>
          </a:xfrm>
          <a:prstGeom prst="line">
            <a:avLst/>
          </a:prstGeom>
          <a:noFill/>
          <a:ln w="28575" cap="flat" cmpd="sng">
            <a:solidFill>
              <a:srgbClr val="FF0000">
                <a:alpha val="100000"/>
              </a:srgbClr>
            </a:solidFill>
            <a:prstDash val="solid"/>
            <a:round/>
            <a:tailEnd type="stealth" w="sm" len="lg"/>
          </a:ln>
        </p:spPr>
      </p:sp>
      <p:sp>
        <p:nvSpPr>
          <p:cNvPr id="1049684" name="直接连接符 1049683"/>
          <p:cNvSpPr/>
          <p:nvPr/>
        </p:nvSpPr>
        <p:spPr>
          <a:xfrm flipV="1">
            <a:off x="1828800" y="3429000"/>
            <a:ext cx="717550" cy="11112"/>
          </a:xfrm>
          <a:prstGeom prst="line">
            <a:avLst/>
          </a:prstGeom>
          <a:noFill/>
          <a:ln w="28575" cap="flat" cmpd="sng">
            <a:solidFill>
              <a:srgbClr val="FF0000">
                <a:alpha val="100000"/>
              </a:srgbClr>
            </a:solidFill>
            <a:prstDash val="solid"/>
            <a:round/>
            <a:tailEnd type="stealth" w="sm" len="lg"/>
          </a:ln>
        </p:spPr>
      </p:sp>
      <p:sp>
        <p:nvSpPr>
          <p:cNvPr id="1049685" name="TextBox 1049684"/>
          <p:cNvSpPr txBox="1"/>
          <p:nvPr/>
        </p:nvSpPr>
        <p:spPr>
          <a:xfrm>
            <a:off x="1371600" y="3581400"/>
            <a:ext cx="446087" cy="3667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1800" b="0" baseline="-25000">
                <a:solidFill>
                  <a:srgbClr val="FF0000"/>
                </a:solidFill>
                <a:effectLst>
                  <a:outerShdw blurRad="38100" dist="38100" dir="2700000" algn="tl">
                    <a:srgbClr val="C0C0C0"/>
                  </a:outerShdw>
                </a:effectLst>
                <a:latin typeface="Times New Roman" pitchFamily="18" charset="0"/>
                <a:ea typeface="宋体" pitchFamily="2" charset="-122"/>
              </a:rPr>
              <a:t>N</a:t>
            </a:r>
          </a:p>
        </p:txBody>
      </p:sp>
      <p:sp>
        <p:nvSpPr>
          <p:cNvPr id="1049686" name="TextBox 1049685"/>
          <p:cNvSpPr txBox="1"/>
          <p:nvPr/>
        </p:nvSpPr>
        <p:spPr>
          <a:xfrm>
            <a:off x="2057400" y="3505200"/>
            <a:ext cx="395287" cy="3667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1800" b="0" baseline="-25000">
                <a:solidFill>
                  <a:srgbClr val="FF0000"/>
                </a:solidFill>
                <a:effectLst>
                  <a:outerShdw blurRad="38100" dist="38100" dir="2700000" algn="tl">
                    <a:srgbClr val="C0C0C0"/>
                  </a:outerShdw>
                </a:effectLst>
                <a:latin typeface="Times New Roman" pitchFamily="18" charset="0"/>
                <a:ea typeface="宋体" pitchFamily="2" charset="-122"/>
              </a:rPr>
              <a:t>s</a:t>
            </a:r>
          </a:p>
        </p:txBody>
      </p:sp>
      <p:sp>
        <p:nvSpPr>
          <p:cNvPr id="1049687" name="直接连接符 1049686"/>
          <p:cNvSpPr/>
          <p:nvPr/>
        </p:nvSpPr>
        <p:spPr>
          <a:xfrm>
            <a:off x="1962150" y="5019675"/>
            <a:ext cx="0" cy="439737"/>
          </a:xfrm>
          <a:prstGeom prst="line">
            <a:avLst/>
          </a:prstGeom>
          <a:noFill/>
          <a:ln w="28575" cap="flat" cmpd="sng">
            <a:solidFill>
              <a:srgbClr val="FF0000">
                <a:alpha val="100000"/>
              </a:srgbClr>
            </a:solidFill>
            <a:prstDash val="solid"/>
            <a:round/>
            <a:tailEnd type="stealth" w="sm" len="lg"/>
          </a:ln>
        </p:spPr>
      </p:sp>
      <p:sp>
        <p:nvSpPr>
          <p:cNvPr id="1049688" name="TextBox 1049687"/>
          <p:cNvSpPr txBox="1"/>
          <p:nvPr/>
        </p:nvSpPr>
        <p:spPr>
          <a:xfrm>
            <a:off x="1882775" y="5297487"/>
            <a:ext cx="557212" cy="3667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rgbClr val="FF0000"/>
                </a:solidFill>
                <a:effectLst>
                  <a:outerShdw blurRad="38100" dist="38100" dir="2700000" algn="tl">
                    <a:srgbClr val="C0C0C0"/>
                  </a:outerShdw>
                </a:effectLst>
                <a:latin typeface="Times New Roman" pitchFamily="18" charset="0"/>
                <a:ea typeface="宋体" pitchFamily="2" charset="-122"/>
              </a:rPr>
              <a:t>m</a:t>
            </a:r>
            <a:r>
              <a:rPr lang="en-US" altLang="zh-CN" sz="1800" b="0" i="1" baseline="-25000">
                <a:solidFill>
                  <a:srgbClr val="FF0000"/>
                </a:solidFill>
                <a:effectLst>
                  <a:outerShdw blurRad="38100" dist="38100" dir="2700000" algn="tl">
                    <a:srgbClr val="C0C0C0"/>
                  </a:outerShdw>
                </a:effectLst>
                <a:latin typeface="Times New Roman" pitchFamily="18" charset="0"/>
                <a:ea typeface="宋体" pitchFamily="2" charset="-122"/>
              </a:rPr>
              <a:t>A</a:t>
            </a:r>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g</a:t>
            </a:r>
          </a:p>
        </p:txBody>
      </p:sp>
      <p:sp>
        <p:nvSpPr>
          <p:cNvPr id="1049689" name="TextBox 1049688"/>
          <p:cNvSpPr txBox="1"/>
          <p:nvPr/>
        </p:nvSpPr>
        <p:spPr>
          <a:xfrm>
            <a:off x="1262062" y="5038725"/>
            <a:ext cx="450850" cy="36671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p>
        </p:txBody>
      </p:sp>
      <p:sp>
        <p:nvSpPr>
          <p:cNvPr id="1049690" name="直接连接符 1049689"/>
          <p:cNvSpPr/>
          <p:nvPr/>
        </p:nvSpPr>
        <p:spPr>
          <a:xfrm flipV="1">
            <a:off x="1981200" y="5842000"/>
            <a:ext cx="3175" cy="482600"/>
          </a:xfrm>
          <a:prstGeom prst="line">
            <a:avLst/>
          </a:prstGeom>
          <a:noFill/>
          <a:ln w="28575" cap="flat" cmpd="sng">
            <a:solidFill>
              <a:srgbClr val="FF0000">
                <a:alpha val="100000"/>
              </a:srgbClr>
            </a:solidFill>
            <a:prstDash val="solid"/>
            <a:round/>
            <a:tailEnd type="stealth" w="sm" len="lg"/>
          </a:ln>
        </p:spPr>
      </p:sp>
      <p:sp>
        <p:nvSpPr>
          <p:cNvPr id="1049691" name="直接连接符 1049690"/>
          <p:cNvSpPr/>
          <p:nvPr/>
        </p:nvSpPr>
        <p:spPr>
          <a:xfrm flipV="1">
            <a:off x="1973262" y="5842000"/>
            <a:ext cx="717550" cy="11112"/>
          </a:xfrm>
          <a:prstGeom prst="line">
            <a:avLst/>
          </a:prstGeom>
          <a:noFill/>
          <a:ln w="28575" cap="flat" cmpd="sng">
            <a:solidFill>
              <a:srgbClr val="FF0000">
                <a:alpha val="100000"/>
              </a:srgbClr>
            </a:solidFill>
            <a:prstDash val="solid"/>
            <a:round/>
            <a:tailEnd type="stealth" w="sm" len="lg"/>
          </a:ln>
        </p:spPr>
      </p:sp>
      <p:sp>
        <p:nvSpPr>
          <p:cNvPr id="1049692" name="TextBox 1049691"/>
          <p:cNvSpPr txBox="1"/>
          <p:nvPr/>
        </p:nvSpPr>
        <p:spPr>
          <a:xfrm>
            <a:off x="1927225" y="6107112"/>
            <a:ext cx="446087" cy="3667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1800" b="0" baseline="-25000">
                <a:solidFill>
                  <a:srgbClr val="FF0000"/>
                </a:solidFill>
                <a:effectLst>
                  <a:outerShdw blurRad="38100" dist="38100" dir="2700000" algn="tl">
                    <a:srgbClr val="C0C0C0"/>
                  </a:outerShdw>
                </a:effectLst>
                <a:latin typeface="Times New Roman" pitchFamily="18" charset="0"/>
                <a:ea typeface="宋体" pitchFamily="2" charset="-122"/>
              </a:rPr>
              <a:t>N</a:t>
            </a:r>
          </a:p>
        </p:txBody>
      </p:sp>
      <p:sp>
        <p:nvSpPr>
          <p:cNvPr id="1049693" name="直接连接符 1049692"/>
          <p:cNvSpPr/>
          <p:nvPr/>
        </p:nvSpPr>
        <p:spPr>
          <a:xfrm>
            <a:off x="1962150" y="5019675"/>
            <a:ext cx="723900" cy="6350"/>
          </a:xfrm>
          <a:prstGeom prst="line">
            <a:avLst/>
          </a:prstGeom>
          <a:noFill/>
          <a:ln w="28575" cap="flat" cmpd="sng">
            <a:solidFill>
              <a:srgbClr val="FF3399">
                <a:alpha val="100000"/>
              </a:srgbClr>
            </a:solidFill>
            <a:prstDash val="solid"/>
            <a:round/>
            <a:tailEnd type="stealth" w="sm" len="lg"/>
          </a:ln>
        </p:spPr>
      </p:sp>
      <p:sp>
        <p:nvSpPr>
          <p:cNvPr id="1049694" name="任意多边形 1049693"/>
          <p:cNvSpPr/>
          <p:nvPr/>
        </p:nvSpPr>
        <p:spPr bwMode="auto">
          <a:xfrm>
            <a:off x="1547812" y="4330700"/>
            <a:ext cx="790575" cy="461962"/>
          </a:xfrm>
          <a:custGeom>
            <a:avLst/>
            <a:gdLst/>
            <a:ahLst/>
            <a:cxnLst/>
            <a:rect l="0" t="0" r="r" b="b"/>
            <a:pathLst>
              <a:path w="34358" h="21600" fill="none">
                <a:moveTo>
                  <a:pt x="0" y="12949"/>
                </a:moveTo>
                <a:cubicBezTo>
                  <a:pt x="3438" y="5083"/>
                  <a:pt x="11207" y="-1"/>
                  <a:pt x="19792" y="0"/>
                </a:cubicBezTo>
                <a:cubicBezTo>
                  <a:pt x="25182" y="0"/>
                  <a:pt x="30377" y="2015"/>
                  <a:pt x="34357" y="5650"/>
                </a:cubicBezTo>
              </a:path>
              <a:path w="34358" h="21600" stroke="0">
                <a:moveTo>
                  <a:pt x="0" y="12949"/>
                </a:moveTo>
                <a:cubicBezTo>
                  <a:pt x="3438" y="5083"/>
                  <a:pt x="11207" y="-1"/>
                  <a:pt x="19792" y="0"/>
                </a:cubicBezTo>
                <a:cubicBezTo>
                  <a:pt x="25182" y="0"/>
                  <a:pt x="30377" y="2015"/>
                  <a:pt x="34357" y="5650"/>
                </a:cubicBezTo>
                <a:lnTo>
                  <a:pt x="19792" y="21600"/>
                </a:lnTo>
                <a:lnTo>
                  <a:pt x="0" y="12949"/>
                </a:lnTo>
              </a:path>
            </a:pathLst>
          </a:custGeom>
          <a:noFill/>
          <a:ln w="28575" cap="flat" cmpd="sng">
            <a:solidFill>
              <a:srgbClr val="FF3399">
                <a:alpha val="100000"/>
              </a:srgbClr>
            </a:solidFill>
            <a:prstDash val="solid"/>
            <a:round/>
            <a:tailEnd type="stealth" w="sm" len="lg"/>
          </a:ln>
        </p:spPr>
      </p:sp>
      <p:sp>
        <p:nvSpPr>
          <p:cNvPr id="1049695" name="TextBox 1049694"/>
          <p:cNvSpPr txBox="1"/>
          <p:nvPr/>
        </p:nvSpPr>
        <p:spPr>
          <a:xfrm>
            <a:off x="2333625" y="4616450"/>
            <a:ext cx="522287" cy="36671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3399"/>
                </a:solidFill>
                <a:effectLst>
                  <a:outerShdw blurRad="38100" dist="38100" dir="2700000" algn="tl">
                    <a:srgbClr val="C0C0C0"/>
                  </a:outerShdw>
                </a:effectLst>
                <a:latin typeface="Times New Roman" pitchFamily="18" charset="0"/>
                <a:ea typeface="宋体" pitchFamily="2" charset="-122"/>
              </a:rPr>
              <a:t>F</a:t>
            </a:r>
            <a:r>
              <a:rPr lang="en-US" altLang="zh-CN" sz="1800" b="0" baseline="30000">
                <a:solidFill>
                  <a:srgbClr val="FF3399"/>
                </a:solidFill>
                <a:effectLst>
                  <a:outerShdw blurRad="38100" dist="38100" dir="2700000" algn="tl">
                    <a:srgbClr val="C0C0C0"/>
                  </a:outerShdw>
                </a:effectLst>
                <a:latin typeface="Times New Roman" pitchFamily="18" charset="0"/>
                <a:ea typeface="宋体" pitchFamily="2" charset="-122"/>
              </a:rPr>
              <a:t>*</a:t>
            </a:r>
            <a:r>
              <a:rPr lang="en-US" altLang="zh-CN" sz="1800" b="0" baseline="-25000">
                <a:solidFill>
                  <a:srgbClr val="FF3399"/>
                </a:solidFill>
                <a:effectLst>
                  <a:outerShdw blurRad="38100" dist="38100" dir="2700000" algn="tl">
                    <a:srgbClr val="C0C0C0"/>
                  </a:outerShdw>
                </a:effectLst>
                <a:latin typeface="Times New Roman" pitchFamily="18" charset="0"/>
                <a:ea typeface="宋体" pitchFamily="2" charset="-122"/>
              </a:rPr>
              <a:t>A</a:t>
            </a:r>
          </a:p>
        </p:txBody>
      </p:sp>
      <p:sp>
        <p:nvSpPr>
          <p:cNvPr id="1049696" name="TextBox 1049695"/>
          <p:cNvSpPr txBox="1"/>
          <p:nvPr/>
        </p:nvSpPr>
        <p:spPr>
          <a:xfrm>
            <a:off x="2287587" y="4191000"/>
            <a:ext cx="530225" cy="36671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3399"/>
                </a:solidFill>
                <a:effectLst>
                  <a:outerShdw blurRad="38100" dist="38100" dir="2700000" algn="tl">
                    <a:srgbClr val="C0C0C0"/>
                  </a:outerShdw>
                </a:effectLst>
                <a:latin typeface="Times New Roman" pitchFamily="18" charset="0"/>
                <a:ea typeface="宋体" pitchFamily="2" charset="-122"/>
              </a:rPr>
              <a:t>M</a:t>
            </a:r>
            <a:r>
              <a:rPr lang="en-US" altLang="zh-CN" sz="1800" b="0" i="1">
                <a:solidFill>
                  <a:srgbClr val="FF3399"/>
                </a:solidFill>
                <a:effectLst>
                  <a:outerShdw blurRad="38100" dist="38100" dir="2700000" algn="tl">
                    <a:srgbClr val="C0C0C0"/>
                  </a:outerShdw>
                </a:effectLst>
                <a:latin typeface="Times New Roman" pitchFamily="18" charset="0"/>
                <a:ea typeface="宋体" pitchFamily="2" charset="-122"/>
              </a:rPr>
              <a:t>*</a:t>
            </a:r>
          </a:p>
        </p:txBody>
      </p:sp>
      <p:sp>
        <p:nvSpPr>
          <p:cNvPr id="1049697" name="TextBox 1049696"/>
          <p:cNvSpPr txBox="1"/>
          <p:nvPr/>
        </p:nvSpPr>
        <p:spPr>
          <a:xfrm>
            <a:off x="2451100" y="5945187"/>
            <a:ext cx="395287" cy="3667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1800" b="0" baseline="-25000">
                <a:solidFill>
                  <a:srgbClr val="FF0000"/>
                </a:solidFill>
                <a:effectLst>
                  <a:outerShdw blurRad="38100" dist="38100" dir="2700000" algn="tl">
                    <a:srgbClr val="C0C0C0"/>
                  </a:outerShdw>
                </a:effectLst>
                <a:latin typeface="Times New Roman" pitchFamily="18" charset="0"/>
                <a:ea typeface="宋体" pitchFamily="2" charset="-122"/>
              </a:rPr>
              <a:t>s</a:t>
            </a:r>
          </a:p>
        </p:txBody>
      </p:sp>
      <p:sp>
        <p:nvSpPr>
          <p:cNvPr id="1049698" name="直接连接符 1049697"/>
          <p:cNvSpPr/>
          <p:nvPr/>
        </p:nvSpPr>
        <p:spPr>
          <a:xfrm>
            <a:off x="1377950" y="5010150"/>
            <a:ext cx="542925" cy="0"/>
          </a:xfrm>
          <a:prstGeom prst="line">
            <a:avLst/>
          </a:prstGeom>
          <a:noFill/>
          <a:ln w="28575" cap="flat" cmpd="sng">
            <a:solidFill>
              <a:srgbClr val="FF0000">
                <a:alpha val="100000"/>
              </a:srgbClr>
            </a:solidFill>
            <a:prstDash val="solid"/>
            <a:round/>
            <a:headEnd type="stealth" w="sm" len="lg"/>
          </a:ln>
        </p:spPr>
      </p:sp>
      <p:sp>
        <p:nvSpPr>
          <p:cNvPr id="1049699" name="直接连接符 1049698"/>
          <p:cNvSpPr/>
          <p:nvPr/>
        </p:nvSpPr>
        <p:spPr>
          <a:xfrm>
            <a:off x="1981200" y="4606925"/>
            <a:ext cx="0" cy="412750"/>
          </a:xfrm>
          <a:prstGeom prst="line">
            <a:avLst/>
          </a:prstGeom>
          <a:noFill/>
          <a:ln w="28575" cap="flat" cmpd="sng">
            <a:solidFill>
              <a:srgbClr val="FF0000">
                <a:alpha val="100000"/>
              </a:srgbClr>
            </a:solidFill>
            <a:prstDash val="solid"/>
            <a:round/>
            <a:tailEnd type="stealth" w="sm" len="lg"/>
          </a:ln>
        </p:spPr>
      </p:sp>
      <p:sp>
        <p:nvSpPr>
          <p:cNvPr id="1049700" name="直接连接符 1049699"/>
          <p:cNvSpPr/>
          <p:nvPr/>
        </p:nvSpPr>
        <p:spPr>
          <a:xfrm>
            <a:off x="1385887" y="5078412"/>
            <a:ext cx="542925" cy="0"/>
          </a:xfrm>
          <a:prstGeom prst="line">
            <a:avLst/>
          </a:prstGeom>
          <a:noFill/>
          <a:ln w="28575" cap="flat" cmpd="sng">
            <a:solidFill>
              <a:srgbClr val="FF0000">
                <a:alpha val="100000"/>
              </a:srgbClr>
            </a:solidFill>
            <a:prstDash val="solid"/>
            <a:round/>
            <a:headEnd type="stealth" w="sm" len="lg"/>
          </a:ln>
        </p:spPr>
      </p:sp>
      <p:pic>
        <p:nvPicPr>
          <p:cNvPr id="2097320" name="图片 2097319"/>
          <p:cNvPicPr>
            <a:picLocks/>
          </p:cNvPicPr>
          <p:nvPr/>
        </p:nvPicPr>
        <p:blipFill>
          <a:blip r:embed="rId3"/>
          <a:srcRect/>
          <a:stretch>
            <a:fillRect/>
          </a:stretch>
        </p:blipFill>
        <p:spPr>
          <a:xfrm>
            <a:off x="1317625" y="4667250"/>
            <a:ext cx="360362" cy="323850"/>
          </a:xfrm>
          <a:prstGeom prst="rect">
            <a:avLst/>
          </a:prstGeom>
          <a:noFill/>
          <a:ln>
            <a:noFill/>
          </a:ln>
          <a:effectLst>
            <a:outerShdw dist="17960" dir="2699999" algn="ctr">
              <a:schemeClr val="dk2">
                <a:alpha val="100000"/>
              </a:schemeClr>
            </a:outerShdw>
          </a:effectLst>
        </p:spPr>
      </p:pic>
      <p:pic>
        <p:nvPicPr>
          <p:cNvPr id="2097321" name="图片 2097320"/>
          <p:cNvPicPr>
            <a:picLocks/>
          </p:cNvPicPr>
          <p:nvPr/>
        </p:nvPicPr>
        <p:blipFill>
          <a:blip r:embed="rId4"/>
          <a:srcRect/>
          <a:stretch>
            <a:fillRect/>
          </a:stretch>
        </p:blipFill>
        <p:spPr>
          <a:xfrm>
            <a:off x="2058987" y="4576762"/>
            <a:ext cx="360362" cy="341312"/>
          </a:xfrm>
          <a:prstGeom prst="rect">
            <a:avLst/>
          </a:prstGeom>
          <a:noFill/>
          <a:ln>
            <a:noFill/>
          </a:ln>
          <a:effectLst>
            <a:outerShdw dist="17960" dir="2699999" algn="ctr">
              <a:schemeClr val="dk2">
                <a:alpha val="100000"/>
              </a:schemeClr>
            </a:outerShdw>
          </a:effectLst>
        </p:spPr>
      </p:pic>
      <p:sp>
        <p:nvSpPr>
          <p:cNvPr id="1049701" name="TextBox 1049700"/>
          <p:cNvSpPr txBox="1"/>
          <p:nvPr/>
        </p:nvSpPr>
        <p:spPr>
          <a:xfrm>
            <a:off x="685800" y="990600"/>
            <a:ext cx="1830387" cy="531812"/>
          </a:xfrm>
          <a:prstGeom prst="rect">
            <a:avLst/>
          </a:prstGeom>
          <a:solidFill>
            <a:srgbClr val="CC0066"/>
          </a:solidFill>
          <a:ln w="12700" cap="flat" cmpd="sng">
            <a:solidFill>
              <a:schemeClr val="dk1">
                <a:alpha val="100000"/>
              </a:schemeClr>
            </a:solidFill>
            <a:prstDash val="solid"/>
            <a:round/>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i="1">
                <a:effectLst>
                  <a:outerShdw blurRad="38100" dist="38100" dir="2700000" algn="tl">
                    <a:srgbClr val="C0C0C0"/>
                  </a:outerShdw>
                </a:effectLst>
                <a:latin typeface="Times New Roman" pitchFamily="18" charset="0"/>
                <a:ea typeface="宋体" pitchFamily="2" charset="-122"/>
              </a:rPr>
              <a:t>例  题 </a:t>
            </a:r>
            <a:r>
              <a:rPr lang="en-US" altLang="zh-CN" sz="2800" i="1">
                <a:effectLst>
                  <a:outerShdw blurRad="38100" dist="38100" dir="2700000" algn="tl">
                    <a:srgbClr val="C0C0C0"/>
                  </a:outerShdw>
                </a:effectLst>
                <a:latin typeface="Times New Roman" pitchFamily="18" charset="0"/>
                <a:ea typeface="宋体" pitchFamily="2" charset="-122"/>
              </a:rPr>
              <a:t>14-6</a:t>
            </a:r>
          </a:p>
        </p:txBody>
      </p:sp>
      <p:pic>
        <p:nvPicPr>
          <p:cNvPr id="2097322" name="图片 2097321"/>
          <p:cNvPicPr>
            <a:picLocks/>
          </p:cNvPicPr>
          <p:nvPr/>
        </p:nvPicPr>
        <p:blipFill>
          <a:blip r:embed="rId5"/>
          <a:srcRect/>
          <a:stretch>
            <a:fillRect/>
          </a:stretch>
        </p:blipFill>
        <p:spPr>
          <a:xfrm>
            <a:off x="4495800" y="2209800"/>
            <a:ext cx="2667000" cy="400050"/>
          </a:xfrm>
          <a:prstGeom prst="rect">
            <a:avLst/>
          </a:prstGeom>
          <a:noFill/>
          <a:ln>
            <a:noFill/>
          </a:ln>
        </p:spPr>
      </p:pic>
      <p:pic>
        <p:nvPicPr>
          <p:cNvPr id="2097323" name="图片 2097322"/>
          <p:cNvPicPr>
            <a:picLocks/>
          </p:cNvPicPr>
          <p:nvPr/>
        </p:nvPicPr>
        <p:blipFill>
          <a:blip r:embed="rId6"/>
          <a:srcRect/>
          <a:stretch>
            <a:fillRect/>
          </a:stretch>
        </p:blipFill>
        <p:spPr>
          <a:xfrm>
            <a:off x="4724400" y="4267200"/>
            <a:ext cx="2133600" cy="704850"/>
          </a:xfrm>
          <a:prstGeom prst="rect">
            <a:avLst/>
          </a:prstGeom>
          <a:noFill/>
          <a:ln>
            <a:noFill/>
          </a:ln>
        </p:spPr>
      </p:pic>
      <p:pic>
        <p:nvPicPr>
          <p:cNvPr id="2097324" name="图片 2097323"/>
          <p:cNvPicPr>
            <a:picLocks/>
          </p:cNvPicPr>
          <p:nvPr/>
        </p:nvPicPr>
        <p:blipFill>
          <a:blip r:embed="rId7"/>
          <a:srcRect/>
          <a:stretch>
            <a:fillRect/>
          </a:stretch>
        </p:blipFill>
        <p:spPr>
          <a:xfrm>
            <a:off x="4876800" y="5181600"/>
            <a:ext cx="2438400" cy="774700"/>
          </a:xfrm>
          <a:prstGeom prst="rect">
            <a:avLst/>
          </a:prstGeom>
          <a:noFill/>
          <a:ln>
            <a:noFill/>
          </a:ln>
        </p:spPr>
      </p:pic>
      <p:sp>
        <p:nvSpPr>
          <p:cNvPr id="1049702" name="矩形 1049701"/>
          <p:cNvSpPr/>
          <p:nvPr/>
        </p:nvSpPr>
        <p:spPr>
          <a:xfrm>
            <a:off x="685800" y="457200"/>
            <a:ext cx="4652962" cy="5191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800">
                <a:latin typeface="楷体_GB2312" pitchFamily="49" charset="-122"/>
              </a:rPr>
              <a:t>§14.3 </a:t>
            </a:r>
            <a:r>
              <a:rPr lang="zh-CN" altLang="en-US" sz="2800">
                <a:latin typeface="楷体_GB2312" pitchFamily="49" charset="-122"/>
              </a:rPr>
              <a:t>刚体</a:t>
            </a:r>
            <a:r>
              <a:rPr lang="zh-CN" altLang="zh-CN" sz="2800"/>
              <a:t>惯性力系的简化</a:t>
            </a: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96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496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968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4968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4968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09732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4967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1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04968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4968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04970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4968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1049698"/>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2097320"/>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1049699"/>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2097321"/>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1049690"/>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49692"/>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0"/>
                                          </p:stCondLst>
                                        </p:cTn>
                                        <p:tgtEl>
                                          <p:spTgt spid="1049691"/>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49697"/>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nodeType="clickEffect">
                                  <p:stCondLst>
                                    <p:cond delay="0"/>
                                  </p:stCondLst>
                                  <p:childTnLst>
                                    <p:set>
                                      <p:cBhvr>
                                        <p:cTn id="90" dur="1" fill="hold">
                                          <p:stCondLst>
                                            <p:cond delay="0"/>
                                          </p:stCondLst>
                                        </p:cTn>
                                        <p:tgtEl>
                                          <p:spTgt spid="1049693"/>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049695"/>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nodeType="clickEffect">
                                  <p:stCondLst>
                                    <p:cond delay="0"/>
                                  </p:stCondLst>
                                  <p:childTnLst>
                                    <p:set>
                                      <p:cBhvr>
                                        <p:cTn id="98" dur="1" fill="hold">
                                          <p:stCondLst>
                                            <p:cond delay="0"/>
                                          </p:stCondLst>
                                        </p:cTn>
                                        <p:tgtEl>
                                          <p:spTgt spid="1049694"/>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049696"/>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nodeType="clickEffect">
                                  <p:stCondLst>
                                    <p:cond delay="0"/>
                                  </p:stCondLst>
                                  <p:childTnLst>
                                    <p:set>
                                      <p:cBhvr>
                                        <p:cTn id="106" dur="1" fill="hold">
                                          <p:stCondLst>
                                            <p:cond delay="0"/>
                                          </p:stCondLst>
                                        </p:cTn>
                                        <p:tgtEl>
                                          <p:spTgt spid="215"/>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nodeType="clickEffect">
                                  <p:stCondLst>
                                    <p:cond delay="0"/>
                                  </p:stCondLst>
                                  <p:childTnLst>
                                    <p:set>
                                      <p:cBhvr>
                                        <p:cTn id="110" dur="1" fill="hold">
                                          <p:stCondLst>
                                            <p:cond delay="0"/>
                                          </p:stCondLst>
                                        </p:cTn>
                                        <p:tgtEl>
                                          <p:spTgt spid="2097323"/>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049682"/>
                                        </p:tgtEl>
                                        <p:attrNameLst>
                                          <p:attrName>style.visibility</p:attrName>
                                        </p:attrNameLst>
                                      </p:cBhvr>
                                      <p:to>
                                        <p:strVal val="visible"/>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ntr" presetSubtype="0" fill="hold" nodeType="clickEffect">
                                  <p:stCondLst>
                                    <p:cond delay="0"/>
                                  </p:stCondLst>
                                  <p:childTnLst>
                                    <p:set>
                                      <p:cBhvr>
                                        <p:cTn id="118" dur="1" fill="hold">
                                          <p:stCondLst>
                                            <p:cond delay="0"/>
                                          </p:stCondLst>
                                        </p:cTn>
                                        <p:tgtEl>
                                          <p:spTgt spid="2097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79" grpId="0"/>
      <p:bldP spid="1049681" grpId="0"/>
      <p:bldP spid="1049682" grpId="0"/>
      <p:bldP spid="1049685" grpId="0"/>
      <p:bldP spid="1049686" grpId="0"/>
      <p:bldP spid="1049688" grpId="0"/>
      <p:bldP spid="1049689" grpId="0"/>
      <p:bldP spid="1049692" grpId="0"/>
      <p:bldP spid="1049695" grpId="0"/>
      <p:bldP spid="1049696" grpId="0"/>
      <p:bldP spid="104969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 name="组合 216"/>
          <p:cNvGrpSpPr/>
          <p:nvPr/>
        </p:nvGrpSpPr>
        <p:grpSpPr>
          <a:xfrm>
            <a:off x="3954462" y="3933825"/>
            <a:ext cx="4759325" cy="963612"/>
            <a:chOff x="2528" y="2405"/>
            <a:chExt cx="2998" cy="607"/>
          </a:xfrm>
        </p:grpSpPr>
        <p:sp>
          <p:nvSpPr>
            <p:cNvPr id="1049703" name="矩形 1049702"/>
            <p:cNvSpPr/>
            <p:nvPr/>
          </p:nvSpPr>
          <p:spPr>
            <a:xfrm>
              <a:off x="2528" y="2405"/>
              <a:ext cx="2998" cy="596"/>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just" eaLnBrk="1" latinLnBrk="1" hangingPunct="1">
                <a:lnSpc>
                  <a:spcPct val="140000"/>
                </a:lnSpc>
              </a:pPr>
              <a:r>
                <a:rPr lang="en-US" altLang="zh-CN" sz="2000">
                  <a:effectLst>
                    <a:outerShdw blurRad="38100" dist="38100" dir="2700000" algn="tl">
                      <a:srgbClr val="C0C0C0"/>
                    </a:outerShdw>
                  </a:effectLst>
                  <a:latin typeface="Times New Roman" pitchFamily="18" charset="0"/>
                  <a:ea typeface="宋体" pitchFamily="2" charset="-122"/>
                </a:rPr>
                <a:t>        </a:t>
              </a:r>
              <a:r>
                <a:rPr lang="zh-CN" altLang="en-US" sz="2000">
                  <a:effectLst>
                    <a:outerShdw blurRad="38100" dist="38100" dir="2700000" algn="tl">
                      <a:srgbClr val="C0C0C0"/>
                    </a:outerShdw>
                  </a:effectLst>
                  <a:latin typeface="Times New Roman" pitchFamily="18" charset="0"/>
                  <a:ea typeface="宋体" pitchFamily="2" charset="-122"/>
                </a:rPr>
                <a:t>再以整个系统为研究对象，由方程                    ，得</a:t>
              </a:r>
            </a:p>
          </p:txBody>
        </p:sp>
        <p:pic>
          <p:nvPicPr>
            <p:cNvPr id="2097325" name="图片 2097324"/>
            <p:cNvPicPr>
              <a:picLocks/>
            </p:cNvPicPr>
            <p:nvPr/>
          </p:nvPicPr>
          <p:blipFill>
            <a:blip r:embed="rId2"/>
            <a:srcRect/>
            <a:stretch>
              <a:fillRect/>
            </a:stretch>
          </p:blipFill>
          <p:spPr>
            <a:xfrm>
              <a:off x="2861" y="2727"/>
              <a:ext cx="687" cy="285"/>
            </a:xfrm>
            <a:prstGeom prst="rect">
              <a:avLst/>
            </a:prstGeom>
            <a:noFill/>
            <a:ln>
              <a:noFill/>
            </a:ln>
            <a:effectLst>
              <a:outerShdw dist="17960" dir="2699999" algn="ctr">
                <a:schemeClr val="dk2">
                  <a:alpha val="100000"/>
                </a:schemeClr>
              </a:outerShdw>
            </a:effectLst>
          </p:spPr>
        </p:pic>
      </p:grpSp>
      <p:sp>
        <p:nvSpPr>
          <p:cNvPr id="1049704" name="矩形 1049703"/>
          <p:cNvSpPr/>
          <p:nvPr/>
        </p:nvSpPr>
        <p:spPr>
          <a:xfrm>
            <a:off x="3933825" y="2482850"/>
            <a:ext cx="2484437" cy="396875"/>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000">
                <a:effectLst>
                  <a:outerShdw blurRad="38100" dist="38100" dir="2700000" algn="tl">
                    <a:srgbClr val="C0C0C0"/>
                  </a:outerShdw>
                </a:effectLst>
                <a:latin typeface="Times New Roman" pitchFamily="18" charset="0"/>
                <a:ea typeface="宋体" pitchFamily="2" charset="-122"/>
              </a:rPr>
              <a:t>由此，地面摩擦系数</a:t>
            </a:r>
          </a:p>
        </p:txBody>
      </p:sp>
      <p:grpSp>
        <p:nvGrpSpPr>
          <p:cNvPr id="218" name="组合 217"/>
          <p:cNvGrpSpPr/>
          <p:nvPr/>
        </p:nvGrpSpPr>
        <p:grpSpPr>
          <a:xfrm>
            <a:off x="914400" y="1828800"/>
            <a:ext cx="2732087" cy="2230437"/>
            <a:chOff x="251" y="1400"/>
            <a:chExt cx="1721" cy="1405"/>
          </a:xfrm>
        </p:grpSpPr>
        <p:grpSp>
          <p:nvGrpSpPr>
            <p:cNvPr id="219" name="组合 218"/>
            <p:cNvGrpSpPr/>
            <p:nvPr/>
          </p:nvGrpSpPr>
          <p:grpSpPr>
            <a:xfrm>
              <a:off x="368" y="2406"/>
              <a:ext cx="1604" cy="89"/>
              <a:chOff x="1203" y="3213"/>
              <a:chExt cx="1604" cy="89"/>
            </a:xfrm>
          </p:grpSpPr>
          <p:sp>
            <p:nvSpPr>
              <p:cNvPr id="1049705" name="直接连接符 1049704"/>
              <p:cNvSpPr/>
              <p:nvPr/>
            </p:nvSpPr>
            <p:spPr>
              <a:xfrm flipH="1">
                <a:off x="1203" y="3213"/>
                <a:ext cx="42" cy="78"/>
              </a:xfrm>
              <a:prstGeom prst="line">
                <a:avLst/>
              </a:prstGeom>
              <a:noFill/>
              <a:ln w="12700" cap="sq" cmpd="sng">
                <a:solidFill>
                  <a:schemeClr val="dk1">
                    <a:alpha val="100000"/>
                  </a:schemeClr>
                </a:solidFill>
                <a:prstDash val="solid"/>
                <a:round/>
              </a:ln>
            </p:spPr>
          </p:sp>
          <p:sp>
            <p:nvSpPr>
              <p:cNvPr id="1049706" name="直接连接符 1049705"/>
              <p:cNvSpPr/>
              <p:nvPr/>
            </p:nvSpPr>
            <p:spPr>
              <a:xfrm flipH="1">
                <a:off x="1249" y="3213"/>
                <a:ext cx="42" cy="78"/>
              </a:xfrm>
              <a:prstGeom prst="line">
                <a:avLst/>
              </a:prstGeom>
              <a:noFill/>
              <a:ln w="12700" cap="sq" cmpd="sng">
                <a:solidFill>
                  <a:schemeClr val="dk1">
                    <a:alpha val="100000"/>
                  </a:schemeClr>
                </a:solidFill>
                <a:prstDash val="solid"/>
                <a:round/>
              </a:ln>
            </p:spPr>
          </p:sp>
          <p:sp>
            <p:nvSpPr>
              <p:cNvPr id="1049707" name="直接连接符 1049706"/>
              <p:cNvSpPr/>
              <p:nvPr/>
            </p:nvSpPr>
            <p:spPr>
              <a:xfrm flipH="1">
                <a:off x="1294" y="3213"/>
                <a:ext cx="43" cy="78"/>
              </a:xfrm>
              <a:prstGeom prst="line">
                <a:avLst/>
              </a:prstGeom>
              <a:noFill/>
              <a:ln w="12700" cap="sq" cmpd="sng">
                <a:solidFill>
                  <a:schemeClr val="dk1">
                    <a:alpha val="100000"/>
                  </a:schemeClr>
                </a:solidFill>
                <a:prstDash val="solid"/>
                <a:round/>
              </a:ln>
            </p:spPr>
          </p:sp>
          <p:sp>
            <p:nvSpPr>
              <p:cNvPr id="1049708" name="直接连接符 1049707"/>
              <p:cNvSpPr/>
              <p:nvPr/>
            </p:nvSpPr>
            <p:spPr>
              <a:xfrm flipH="1">
                <a:off x="1340" y="3213"/>
                <a:ext cx="42" cy="78"/>
              </a:xfrm>
              <a:prstGeom prst="line">
                <a:avLst/>
              </a:prstGeom>
              <a:noFill/>
              <a:ln w="12700" cap="sq" cmpd="sng">
                <a:solidFill>
                  <a:schemeClr val="dk1">
                    <a:alpha val="100000"/>
                  </a:schemeClr>
                </a:solidFill>
                <a:prstDash val="solid"/>
                <a:round/>
              </a:ln>
            </p:spPr>
          </p:sp>
          <p:sp>
            <p:nvSpPr>
              <p:cNvPr id="1049709" name="直接连接符 1049708"/>
              <p:cNvSpPr/>
              <p:nvPr/>
            </p:nvSpPr>
            <p:spPr>
              <a:xfrm flipH="1">
                <a:off x="1385" y="3213"/>
                <a:ext cx="43" cy="78"/>
              </a:xfrm>
              <a:prstGeom prst="line">
                <a:avLst/>
              </a:prstGeom>
              <a:noFill/>
              <a:ln w="12700" cap="sq" cmpd="sng">
                <a:solidFill>
                  <a:schemeClr val="dk1">
                    <a:alpha val="100000"/>
                  </a:schemeClr>
                </a:solidFill>
                <a:prstDash val="solid"/>
                <a:round/>
              </a:ln>
            </p:spPr>
          </p:sp>
          <p:sp>
            <p:nvSpPr>
              <p:cNvPr id="1049710" name="直接连接符 1049709"/>
              <p:cNvSpPr/>
              <p:nvPr/>
            </p:nvSpPr>
            <p:spPr>
              <a:xfrm flipH="1">
                <a:off x="1431" y="3213"/>
                <a:ext cx="42" cy="78"/>
              </a:xfrm>
              <a:prstGeom prst="line">
                <a:avLst/>
              </a:prstGeom>
              <a:noFill/>
              <a:ln w="12700" cap="sq" cmpd="sng">
                <a:solidFill>
                  <a:schemeClr val="dk1">
                    <a:alpha val="100000"/>
                  </a:schemeClr>
                </a:solidFill>
                <a:prstDash val="solid"/>
                <a:round/>
              </a:ln>
            </p:spPr>
          </p:sp>
          <p:sp>
            <p:nvSpPr>
              <p:cNvPr id="1049711" name="直接连接符 1049710"/>
              <p:cNvSpPr/>
              <p:nvPr/>
            </p:nvSpPr>
            <p:spPr>
              <a:xfrm flipH="1">
                <a:off x="1477" y="3213"/>
                <a:ext cx="42" cy="78"/>
              </a:xfrm>
              <a:prstGeom prst="line">
                <a:avLst/>
              </a:prstGeom>
              <a:noFill/>
              <a:ln w="12700" cap="sq" cmpd="sng">
                <a:solidFill>
                  <a:schemeClr val="dk1">
                    <a:alpha val="100000"/>
                  </a:schemeClr>
                </a:solidFill>
                <a:prstDash val="solid"/>
                <a:round/>
              </a:ln>
            </p:spPr>
          </p:sp>
          <p:sp>
            <p:nvSpPr>
              <p:cNvPr id="1049712" name="直接连接符 1049711"/>
              <p:cNvSpPr/>
              <p:nvPr/>
            </p:nvSpPr>
            <p:spPr>
              <a:xfrm flipH="1">
                <a:off x="1522" y="3213"/>
                <a:ext cx="43" cy="78"/>
              </a:xfrm>
              <a:prstGeom prst="line">
                <a:avLst/>
              </a:prstGeom>
              <a:noFill/>
              <a:ln w="12700" cap="sq" cmpd="sng">
                <a:solidFill>
                  <a:schemeClr val="dk1">
                    <a:alpha val="100000"/>
                  </a:schemeClr>
                </a:solidFill>
                <a:prstDash val="solid"/>
                <a:round/>
              </a:ln>
            </p:spPr>
          </p:sp>
          <p:sp>
            <p:nvSpPr>
              <p:cNvPr id="1049713" name="直接连接符 1049712"/>
              <p:cNvSpPr/>
              <p:nvPr/>
            </p:nvSpPr>
            <p:spPr>
              <a:xfrm flipH="1">
                <a:off x="1569" y="3220"/>
                <a:ext cx="47" cy="78"/>
              </a:xfrm>
              <a:prstGeom prst="line">
                <a:avLst/>
              </a:prstGeom>
              <a:noFill/>
              <a:ln w="12700" cap="sq" cmpd="sng">
                <a:solidFill>
                  <a:schemeClr val="dk1">
                    <a:alpha val="100000"/>
                  </a:schemeClr>
                </a:solidFill>
                <a:prstDash val="solid"/>
                <a:round/>
              </a:ln>
            </p:spPr>
          </p:sp>
          <p:sp>
            <p:nvSpPr>
              <p:cNvPr id="1049714" name="直接连接符 1049713"/>
              <p:cNvSpPr/>
              <p:nvPr/>
            </p:nvSpPr>
            <p:spPr>
              <a:xfrm flipH="1">
                <a:off x="1620" y="3220"/>
                <a:ext cx="47" cy="78"/>
              </a:xfrm>
              <a:prstGeom prst="line">
                <a:avLst/>
              </a:prstGeom>
              <a:noFill/>
              <a:ln w="12700" cap="sq" cmpd="sng">
                <a:solidFill>
                  <a:schemeClr val="dk1">
                    <a:alpha val="100000"/>
                  </a:schemeClr>
                </a:solidFill>
                <a:prstDash val="solid"/>
                <a:round/>
              </a:ln>
            </p:spPr>
          </p:sp>
          <p:sp>
            <p:nvSpPr>
              <p:cNvPr id="1049715" name="直接连接符 1049714"/>
              <p:cNvSpPr/>
              <p:nvPr/>
            </p:nvSpPr>
            <p:spPr>
              <a:xfrm flipH="1">
                <a:off x="1671" y="3220"/>
                <a:ext cx="48" cy="78"/>
              </a:xfrm>
              <a:prstGeom prst="line">
                <a:avLst/>
              </a:prstGeom>
              <a:noFill/>
              <a:ln w="12700" cap="sq" cmpd="sng">
                <a:solidFill>
                  <a:schemeClr val="dk1">
                    <a:alpha val="100000"/>
                  </a:schemeClr>
                </a:solidFill>
                <a:prstDash val="solid"/>
                <a:round/>
              </a:ln>
            </p:spPr>
          </p:sp>
          <p:sp>
            <p:nvSpPr>
              <p:cNvPr id="1049716" name="直接连接符 1049715"/>
              <p:cNvSpPr/>
              <p:nvPr/>
            </p:nvSpPr>
            <p:spPr>
              <a:xfrm flipH="1">
                <a:off x="1722" y="3220"/>
                <a:ext cx="47" cy="78"/>
              </a:xfrm>
              <a:prstGeom prst="line">
                <a:avLst/>
              </a:prstGeom>
              <a:noFill/>
              <a:ln w="12700" cap="sq" cmpd="sng">
                <a:solidFill>
                  <a:schemeClr val="dk1">
                    <a:alpha val="100000"/>
                  </a:schemeClr>
                </a:solidFill>
                <a:prstDash val="solid"/>
                <a:round/>
              </a:ln>
            </p:spPr>
          </p:sp>
          <p:sp>
            <p:nvSpPr>
              <p:cNvPr id="1049717" name="直接连接符 1049716"/>
              <p:cNvSpPr/>
              <p:nvPr/>
            </p:nvSpPr>
            <p:spPr>
              <a:xfrm flipH="1">
                <a:off x="1772" y="3220"/>
                <a:ext cx="48" cy="78"/>
              </a:xfrm>
              <a:prstGeom prst="line">
                <a:avLst/>
              </a:prstGeom>
              <a:noFill/>
              <a:ln w="12700" cap="sq" cmpd="sng">
                <a:solidFill>
                  <a:schemeClr val="dk1">
                    <a:alpha val="100000"/>
                  </a:schemeClr>
                </a:solidFill>
                <a:prstDash val="solid"/>
                <a:round/>
              </a:ln>
            </p:spPr>
          </p:sp>
          <p:sp>
            <p:nvSpPr>
              <p:cNvPr id="1049718" name="直接连接符 1049717"/>
              <p:cNvSpPr/>
              <p:nvPr/>
            </p:nvSpPr>
            <p:spPr>
              <a:xfrm flipH="1">
                <a:off x="1824" y="3220"/>
                <a:ext cx="47" cy="78"/>
              </a:xfrm>
              <a:prstGeom prst="line">
                <a:avLst/>
              </a:prstGeom>
              <a:noFill/>
              <a:ln w="12700" cap="sq" cmpd="sng">
                <a:solidFill>
                  <a:schemeClr val="dk1">
                    <a:alpha val="100000"/>
                  </a:schemeClr>
                </a:solidFill>
                <a:prstDash val="solid"/>
                <a:round/>
              </a:ln>
            </p:spPr>
          </p:sp>
          <p:sp>
            <p:nvSpPr>
              <p:cNvPr id="1049719" name="直接连接符 1049718"/>
              <p:cNvSpPr/>
              <p:nvPr/>
            </p:nvSpPr>
            <p:spPr>
              <a:xfrm flipH="1">
                <a:off x="1875" y="3220"/>
                <a:ext cx="47" cy="78"/>
              </a:xfrm>
              <a:prstGeom prst="line">
                <a:avLst/>
              </a:prstGeom>
              <a:noFill/>
              <a:ln w="12700" cap="sq" cmpd="sng">
                <a:solidFill>
                  <a:schemeClr val="dk1">
                    <a:alpha val="100000"/>
                  </a:schemeClr>
                </a:solidFill>
                <a:prstDash val="solid"/>
                <a:round/>
              </a:ln>
            </p:spPr>
          </p:sp>
          <p:sp>
            <p:nvSpPr>
              <p:cNvPr id="1049720" name="直接连接符 1049719"/>
              <p:cNvSpPr/>
              <p:nvPr/>
            </p:nvSpPr>
            <p:spPr>
              <a:xfrm flipH="1">
                <a:off x="1925" y="3220"/>
                <a:ext cx="49" cy="78"/>
              </a:xfrm>
              <a:prstGeom prst="line">
                <a:avLst/>
              </a:prstGeom>
              <a:noFill/>
              <a:ln w="12700" cap="sq" cmpd="sng">
                <a:solidFill>
                  <a:schemeClr val="dk1">
                    <a:alpha val="100000"/>
                  </a:schemeClr>
                </a:solidFill>
                <a:prstDash val="solid"/>
                <a:round/>
              </a:ln>
            </p:spPr>
          </p:sp>
          <p:sp>
            <p:nvSpPr>
              <p:cNvPr id="1049721" name="直接连接符 1049720"/>
              <p:cNvSpPr/>
              <p:nvPr/>
            </p:nvSpPr>
            <p:spPr>
              <a:xfrm flipH="1">
                <a:off x="1986" y="3223"/>
                <a:ext cx="47" cy="78"/>
              </a:xfrm>
              <a:prstGeom prst="line">
                <a:avLst/>
              </a:prstGeom>
              <a:noFill/>
              <a:ln w="12700" cap="sq" cmpd="sng">
                <a:solidFill>
                  <a:schemeClr val="dk1">
                    <a:alpha val="100000"/>
                  </a:schemeClr>
                </a:solidFill>
                <a:prstDash val="solid"/>
                <a:round/>
              </a:ln>
            </p:spPr>
          </p:sp>
          <p:sp>
            <p:nvSpPr>
              <p:cNvPr id="1049722" name="直接连接符 1049721"/>
              <p:cNvSpPr/>
              <p:nvPr/>
            </p:nvSpPr>
            <p:spPr>
              <a:xfrm flipH="1">
                <a:off x="2037" y="3223"/>
                <a:ext cx="47" cy="78"/>
              </a:xfrm>
              <a:prstGeom prst="line">
                <a:avLst/>
              </a:prstGeom>
              <a:noFill/>
              <a:ln w="12700" cap="sq" cmpd="sng">
                <a:solidFill>
                  <a:schemeClr val="dk1">
                    <a:alpha val="100000"/>
                  </a:schemeClr>
                </a:solidFill>
                <a:prstDash val="solid"/>
                <a:round/>
              </a:ln>
            </p:spPr>
          </p:sp>
          <p:sp>
            <p:nvSpPr>
              <p:cNvPr id="1049723" name="直接连接符 1049722"/>
              <p:cNvSpPr/>
              <p:nvPr/>
            </p:nvSpPr>
            <p:spPr>
              <a:xfrm flipH="1">
                <a:off x="2088" y="3223"/>
                <a:ext cx="48" cy="78"/>
              </a:xfrm>
              <a:prstGeom prst="line">
                <a:avLst/>
              </a:prstGeom>
              <a:noFill/>
              <a:ln w="12700" cap="sq" cmpd="sng">
                <a:solidFill>
                  <a:schemeClr val="dk1">
                    <a:alpha val="100000"/>
                  </a:schemeClr>
                </a:solidFill>
                <a:prstDash val="solid"/>
                <a:round/>
              </a:ln>
            </p:spPr>
          </p:sp>
          <p:sp>
            <p:nvSpPr>
              <p:cNvPr id="1049724" name="直接连接符 1049723"/>
              <p:cNvSpPr/>
              <p:nvPr/>
            </p:nvSpPr>
            <p:spPr>
              <a:xfrm flipH="1">
                <a:off x="2139" y="3223"/>
                <a:ext cx="47" cy="78"/>
              </a:xfrm>
              <a:prstGeom prst="line">
                <a:avLst/>
              </a:prstGeom>
              <a:noFill/>
              <a:ln w="12700" cap="sq" cmpd="sng">
                <a:solidFill>
                  <a:schemeClr val="dk1">
                    <a:alpha val="100000"/>
                  </a:schemeClr>
                </a:solidFill>
                <a:prstDash val="solid"/>
                <a:round/>
              </a:ln>
            </p:spPr>
          </p:sp>
          <p:sp>
            <p:nvSpPr>
              <p:cNvPr id="1049725" name="直接连接符 1049724"/>
              <p:cNvSpPr/>
              <p:nvPr/>
            </p:nvSpPr>
            <p:spPr>
              <a:xfrm flipH="1">
                <a:off x="2189" y="3223"/>
                <a:ext cx="48" cy="78"/>
              </a:xfrm>
              <a:prstGeom prst="line">
                <a:avLst/>
              </a:prstGeom>
              <a:noFill/>
              <a:ln w="12700" cap="sq" cmpd="sng">
                <a:solidFill>
                  <a:schemeClr val="dk1">
                    <a:alpha val="100000"/>
                  </a:schemeClr>
                </a:solidFill>
                <a:prstDash val="solid"/>
                <a:round/>
              </a:ln>
            </p:spPr>
          </p:sp>
          <p:sp>
            <p:nvSpPr>
              <p:cNvPr id="1049726" name="直接连接符 1049725"/>
              <p:cNvSpPr/>
              <p:nvPr/>
            </p:nvSpPr>
            <p:spPr>
              <a:xfrm flipH="1">
                <a:off x="2241" y="3223"/>
                <a:ext cx="47" cy="78"/>
              </a:xfrm>
              <a:prstGeom prst="line">
                <a:avLst/>
              </a:prstGeom>
              <a:noFill/>
              <a:ln w="12700" cap="sq" cmpd="sng">
                <a:solidFill>
                  <a:schemeClr val="dk1">
                    <a:alpha val="100000"/>
                  </a:schemeClr>
                </a:solidFill>
                <a:prstDash val="solid"/>
                <a:round/>
              </a:ln>
            </p:spPr>
          </p:sp>
          <p:sp>
            <p:nvSpPr>
              <p:cNvPr id="1049727" name="直接连接符 1049726"/>
              <p:cNvSpPr/>
              <p:nvPr/>
            </p:nvSpPr>
            <p:spPr>
              <a:xfrm flipH="1">
                <a:off x="2292" y="3223"/>
                <a:ext cx="47" cy="78"/>
              </a:xfrm>
              <a:prstGeom prst="line">
                <a:avLst/>
              </a:prstGeom>
              <a:noFill/>
              <a:ln w="12700" cap="sq" cmpd="sng">
                <a:solidFill>
                  <a:schemeClr val="dk1">
                    <a:alpha val="100000"/>
                  </a:schemeClr>
                </a:solidFill>
                <a:prstDash val="solid"/>
                <a:round/>
              </a:ln>
            </p:spPr>
          </p:sp>
          <p:sp>
            <p:nvSpPr>
              <p:cNvPr id="1049728" name="直接连接符 1049727"/>
              <p:cNvSpPr/>
              <p:nvPr/>
            </p:nvSpPr>
            <p:spPr>
              <a:xfrm flipH="1">
                <a:off x="2342" y="3223"/>
                <a:ext cx="48" cy="78"/>
              </a:xfrm>
              <a:prstGeom prst="line">
                <a:avLst/>
              </a:prstGeom>
              <a:noFill/>
              <a:ln w="12700" cap="sq" cmpd="sng">
                <a:solidFill>
                  <a:schemeClr val="dk1">
                    <a:alpha val="100000"/>
                  </a:schemeClr>
                </a:solidFill>
                <a:prstDash val="solid"/>
                <a:round/>
              </a:ln>
            </p:spPr>
          </p:sp>
          <p:grpSp>
            <p:nvGrpSpPr>
              <p:cNvPr id="220" name="组合 219"/>
              <p:cNvGrpSpPr/>
              <p:nvPr/>
            </p:nvGrpSpPr>
            <p:grpSpPr>
              <a:xfrm>
                <a:off x="2395" y="3224"/>
                <a:ext cx="404" cy="78"/>
                <a:chOff x="2038" y="3319"/>
                <a:chExt cx="362" cy="78"/>
              </a:xfrm>
            </p:grpSpPr>
            <p:sp>
              <p:nvSpPr>
                <p:cNvPr id="1049729" name="直接连接符 1049728"/>
                <p:cNvSpPr/>
                <p:nvPr/>
              </p:nvSpPr>
              <p:spPr>
                <a:xfrm flipH="1">
                  <a:off x="2038" y="3319"/>
                  <a:ext cx="42" cy="78"/>
                </a:xfrm>
                <a:prstGeom prst="line">
                  <a:avLst/>
                </a:prstGeom>
                <a:noFill/>
                <a:ln w="12700" cap="sq" cmpd="sng">
                  <a:solidFill>
                    <a:schemeClr val="dk1">
                      <a:alpha val="100000"/>
                    </a:schemeClr>
                  </a:solidFill>
                  <a:prstDash val="solid"/>
                  <a:round/>
                </a:ln>
              </p:spPr>
            </p:sp>
            <p:sp>
              <p:nvSpPr>
                <p:cNvPr id="1049730" name="直接连接符 1049729"/>
                <p:cNvSpPr/>
                <p:nvPr/>
              </p:nvSpPr>
              <p:spPr>
                <a:xfrm flipH="1">
                  <a:off x="2084" y="3319"/>
                  <a:ext cx="42" cy="78"/>
                </a:xfrm>
                <a:prstGeom prst="line">
                  <a:avLst/>
                </a:prstGeom>
                <a:noFill/>
                <a:ln w="12700" cap="sq" cmpd="sng">
                  <a:solidFill>
                    <a:schemeClr val="dk1">
                      <a:alpha val="100000"/>
                    </a:schemeClr>
                  </a:solidFill>
                  <a:prstDash val="solid"/>
                  <a:round/>
                </a:ln>
              </p:spPr>
            </p:sp>
            <p:sp>
              <p:nvSpPr>
                <p:cNvPr id="1049731" name="直接连接符 1049730"/>
                <p:cNvSpPr/>
                <p:nvPr/>
              </p:nvSpPr>
              <p:spPr>
                <a:xfrm flipH="1">
                  <a:off x="2129" y="3319"/>
                  <a:ext cx="43" cy="78"/>
                </a:xfrm>
                <a:prstGeom prst="line">
                  <a:avLst/>
                </a:prstGeom>
                <a:noFill/>
                <a:ln w="12700" cap="sq" cmpd="sng">
                  <a:solidFill>
                    <a:schemeClr val="dk1">
                      <a:alpha val="100000"/>
                    </a:schemeClr>
                  </a:solidFill>
                  <a:prstDash val="solid"/>
                  <a:round/>
                </a:ln>
              </p:spPr>
            </p:sp>
            <p:sp>
              <p:nvSpPr>
                <p:cNvPr id="1049732" name="直接连接符 1049731"/>
                <p:cNvSpPr/>
                <p:nvPr/>
              </p:nvSpPr>
              <p:spPr>
                <a:xfrm flipH="1">
                  <a:off x="2175" y="3319"/>
                  <a:ext cx="42" cy="78"/>
                </a:xfrm>
                <a:prstGeom prst="line">
                  <a:avLst/>
                </a:prstGeom>
                <a:noFill/>
                <a:ln w="12700" cap="sq" cmpd="sng">
                  <a:solidFill>
                    <a:schemeClr val="dk1">
                      <a:alpha val="100000"/>
                    </a:schemeClr>
                  </a:solidFill>
                  <a:prstDash val="solid"/>
                  <a:round/>
                </a:ln>
              </p:spPr>
            </p:sp>
            <p:sp>
              <p:nvSpPr>
                <p:cNvPr id="1049733" name="直接连接符 1049732"/>
                <p:cNvSpPr/>
                <p:nvPr/>
              </p:nvSpPr>
              <p:spPr>
                <a:xfrm flipH="1">
                  <a:off x="2220" y="3319"/>
                  <a:ext cx="43" cy="78"/>
                </a:xfrm>
                <a:prstGeom prst="line">
                  <a:avLst/>
                </a:prstGeom>
                <a:noFill/>
                <a:ln w="12700" cap="sq" cmpd="sng">
                  <a:solidFill>
                    <a:schemeClr val="dk1">
                      <a:alpha val="100000"/>
                    </a:schemeClr>
                  </a:solidFill>
                  <a:prstDash val="solid"/>
                  <a:round/>
                </a:ln>
              </p:spPr>
            </p:sp>
            <p:sp>
              <p:nvSpPr>
                <p:cNvPr id="1049734" name="直接连接符 1049733"/>
                <p:cNvSpPr/>
                <p:nvPr/>
              </p:nvSpPr>
              <p:spPr>
                <a:xfrm flipH="1">
                  <a:off x="2266" y="3319"/>
                  <a:ext cx="42" cy="78"/>
                </a:xfrm>
                <a:prstGeom prst="line">
                  <a:avLst/>
                </a:prstGeom>
                <a:noFill/>
                <a:ln w="12700" cap="sq" cmpd="sng">
                  <a:solidFill>
                    <a:schemeClr val="dk1">
                      <a:alpha val="100000"/>
                    </a:schemeClr>
                  </a:solidFill>
                  <a:prstDash val="solid"/>
                  <a:round/>
                </a:ln>
              </p:spPr>
            </p:sp>
            <p:sp>
              <p:nvSpPr>
                <p:cNvPr id="1049735" name="直接连接符 1049734"/>
                <p:cNvSpPr/>
                <p:nvPr/>
              </p:nvSpPr>
              <p:spPr>
                <a:xfrm flipH="1">
                  <a:off x="2312" y="3319"/>
                  <a:ext cx="42" cy="78"/>
                </a:xfrm>
                <a:prstGeom prst="line">
                  <a:avLst/>
                </a:prstGeom>
                <a:noFill/>
                <a:ln w="12700" cap="sq" cmpd="sng">
                  <a:solidFill>
                    <a:schemeClr val="dk1">
                      <a:alpha val="100000"/>
                    </a:schemeClr>
                  </a:solidFill>
                  <a:prstDash val="solid"/>
                  <a:round/>
                </a:ln>
              </p:spPr>
            </p:sp>
            <p:sp>
              <p:nvSpPr>
                <p:cNvPr id="1049736" name="直接连接符 1049735"/>
                <p:cNvSpPr/>
                <p:nvPr/>
              </p:nvSpPr>
              <p:spPr>
                <a:xfrm flipH="1">
                  <a:off x="2357" y="3319"/>
                  <a:ext cx="43" cy="78"/>
                </a:xfrm>
                <a:prstGeom prst="line">
                  <a:avLst/>
                </a:prstGeom>
                <a:noFill/>
                <a:ln w="12700" cap="sq" cmpd="sng">
                  <a:solidFill>
                    <a:schemeClr val="dk1">
                      <a:alpha val="100000"/>
                    </a:schemeClr>
                  </a:solidFill>
                  <a:prstDash val="solid"/>
                  <a:round/>
                </a:ln>
              </p:spPr>
            </p:sp>
          </p:grpSp>
          <p:sp>
            <p:nvSpPr>
              <p:cNvPr id="1049737" name="直接连接符 1049736"/>
              <p:cNvSpPr/>
              <p:nvPr/>
            </p:nvSpPr>
            <p:spPr>
              <a:xfrm>
                <a:off x="1244" y="3217"/>
                <a:ext cx="1563" cy="7"/>
              </a:xfrm>
              <a:prstGeom prst="line">
                <a:avLst/>
              </a:prstGeom>
              <a:noFill/>
              <a:ln w="28575" cap="flat" cmpd="sng">
                <a:solidFill>
                  <a:schemeClr val="dk1">
                    <a:alpha val="100000"/>
                  </a:schemeClr>
                </a:solidFill>
                <a:prstDash val="solid"/>
                <a:round/>
              </a:ln>
            </p:spPr>
          </p:sp>
        </p:grpSp>
        <p:sp>
          <p:nvSpPr>
            <p:cNvPr id="1049738" name="椭圆 1049737"/>
            <p:cNvSpPr/>
            <p:nvPr/>
          </p:nvSpPr>
          <p:spPr>
            <a:xfrm>
              <a:off x="251" y="1401"/>
              <a:ext cx="1013" cy="1007"/>
            </a:xfrm>
            <a:prstGeom prst="ellipse">
              <a:avLst/>
            </a:prstGeom>
            <a:gradFill rotWithShape="0">
              <a:gsLst>
                <a:gs pos="0">
                  <a:srgbClr val="666666">
                    <a:alpha val="100000"/>
                  </a:srgbClr>
                </a:gs>
                <a:gs pos="50000">
                  <a:srgbClr val="DDDDDD">
                    <a:alpha val="100000"/>
                  </a:srgbClr>
                </a:gs>
                <a:gs pos="100000">
                  <a:srgbClr val="666666">
                    <a:alpha val="100000"/>
                  </a:srgbClr>
                </a:gs>
              </a:gsLst>
              <a:lin ang="2700000" scaled="1"/>
            </a:gradFill>
            <a:ln w="12700"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ctr" eaLnBrk="1" latinLnBrk="1" hangingPunct="1"/>
              <a:r>
                <a:rPr lang="en-US" altLang="zh-CN" sz="1800" b="0" i="1">
                  <a:latin typeface="Times New Roman" pitchFamily="18" charset="0"/>
                  <a:ea typeface="宋体" pitchFamily="2" charset="-122"/>
                </a:rPr>
                <a:t>A</a:t>
              </a:r>
            </a:p>
            <a:p>
              <a:pPr lvl="0" algn="ctr" eaLnBrk="1" latinLnBrk="1" hangingPunct="1"/>
              <a:endParaRPr lang="en-US" altLang="zh-CN" b="0">
                <a:solidFill>
                  <a:schemeClr val="dk2"/>
                </a:solidFill>
                <a:latin typeface="Times New Roman" pitchFamily="18" charset="0"/>
                <a:ea typeface="宋体" pitchFamily="2" charset="-122"/>
              </a:endParaRPr>
            </a:p>
          </p:txBody>
        </p:sp>
        <p:sp>
          <p:nvSpPr>
            <p:cNvPr id="1049739" name="矩形 1049738"/>
            <p:cNvSpPr/>
            <p:nvPr/>
          </p:nvSpPr>
          <p:spPr>
            <a:xfrm rot="1557663">
              <a:off x="696" y="2114"/>
              <a:ext cx="1130" cy="58"/>
            </a:xfrm>
            <a:prstGeom prst="rect">
              <a:avLst/>
            </a:prstGeom>
            <a:solidFill>
              <a:schemeClr val="accent1"/>
            </a:solidFill>
            <a:ln w="19050"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9740" name="直接连接符 1049739"/>
            <p:cNvSpPr/>
            <p:nvPr/>
          </p:nvSpPr>
          <p:spPr>
            <a:xfrm flipV="1">
              <a:off x="746" y="2407"/>
              <a:ext cx="1" cy="314"/>
            </a:xfrm>
            <a:prstGeom prst="line">
              <a:avLst/>
            </a:prstGeom>
            <a:noFill/>
            <a:ln w="28575" cap="flat" cmpd="sng">
              <a:solidFill>
                <a:srgbClr val="FF0000">
                  <a:alpha val="100000"/>
                </a:srgbClr>
              </a:solidFill>
              <a:prstDash val="solid"/>
              <a:round/>
              <a:tailEnd type="stealth" w="sm" len="lg"/>
            </a:ln>
          </p:spPr>
        </p:sp>
        <p:sp>
          <p:nvSpPr>
            <p:cNvPr id="1049741" name="直接连接符 1049740"/>
            <p:cNvSpPr/>
            <p:nvPr/>
          </p:nvSpPr>
          <p:spPr>
            <a:xfrm>
              <a:off x="733" y="1889"/>
              <a:ext cx="0" cy="277"/>
            </a:xfrm>
            <a:prstGeom prst="line">
              <a:avLst/>
            </a:prstGeom>
            <a:noFill/>
            <a:ln w="28575" cap="flat" cmpd="sng">
              <a:solidFill>
                <a:srgbClr val="FF0000">
                  <a:alpha val="100000"/>
                </a:srgbClr>
              </a:solidFill>
              <a:prstDash val="solid"/>
              <a:round/>
              <a:tailEnd type="stealth" w="sm" len="lg"/>
            </a:ln>
          </p:spPr>
        </p:sp>
        <p:sp>
          <p:nvSpPr>
            <p:cNvPr id="1049742" name="直接连接符 1049741"/>
            <p:cNvSpPr/>
            <p:nvPr/>
          </p:nvSpPr>
          <p:spPr>
            <a:xfrm flipH="1">
              <a:off x="396" y="1889"/>
              <a:ext cx="337" cy="3"/>
            </a:xfrm>
            <a:prstGeom prst="line">
              <a:avLst/>
            </a:prstGeom>
            <a:noFill/>
            <a:ln w="28575" cap="flat" cmpd="sng">
              <a:solidFill>
                <a:srgbClr val="FF0000">
                  <a:alpha val="100000"/>
                </a:srgbClr>
              </a:solidFill>
              <a:prstDash val="solid"/>
              <a:round/>
              <a:tailEnd type="stealth" w="sm" len="lg"/>
            </a:ln>
          </p:spPr>
        </p:sp>
        <p:sp>
          <p:nvSpPr>
            <p:cNvPr id="1049743" name="直接连接符 1049742"/>
            <p:cNvSpPr/>
            <p:nvPr/>
          </p:nvSpPr>
          <p:spPr>
            <a:xfrm>
              <a:off x="733" y="1889"/>
              <a:ext cx="456" cy="4"/>
            </a:xfrm>
            <a:prstGeom prst="line">
              <a:avLst/>
            </a:prstGeom>
            <a:noFill/>
            <a:ln w="28575" cap="flat" cmpd="sng">
              <a:solidFill>
                <a:srgbClr val="FF3399">
                  <a:alpha val="100000"/>
                </a:srgbClr>
              </a:solidFill>
              <a:prstDash val="solid"/>
              <a:round/>
              <a:tailEnd type="stealth" w="sm" len="lg"/>
            </a:ln>
          </p:spPr>
        </p:sp>
        <p:sp>
          <p:nvSpPr>
            <p:cNvPr id="1049744" name="直接连接符 1049743"/>
            <p:cNvSpPr/>
            <p:nvPr/>
          </p:nvSpPr>
          <p:spPr>
            <a:xfrm>
              <a:off x="1265" y="2145"/>
              <a:ext cx="0" cy="204"/>
            </a:xfrm>
            <a:prstGeom prst="line">
              <a:avLst/>
            </a:prstGeom>
            <a:noFill/>
            <a:ln w="28575" cap="flat" cmpd="sng">
              <a:solidFill>
                <a:srgbClr val="FF0000">
                  <a:alpha val="100000"/>
                </a:srgbClr>
              </a:solidFill>
              <a:prstDash val="solid"/>
              <a:round/>
              <a:tailEnd type="stealth" w="sm" len="lg"/>
            </a:ln>
          </p:spPr>
        </p:sp>
        <p:sp>
          <p:nvSpPr>
            <p:cNvPr id="1049745" name="直接连接符 1049744"/>
            <p:cNvSpPr/>
            <p:nvPr/>
          </p:nvSpPr>
          <p:spPr>
            <a:xfrm>
              <a:off x="1265" y="2145"/>
              <a:ext cx="445" cy="0"/>
            </a:xfrm>
            <a:prstGeom prst="line">
              <a:avLst/>
            </a:prstGeom>
            <a:noFill/>
            <a:ln w="28575" cap="flat" cmpd="sng">
              <a:solidFill>
                <a:srgbClr val="FF3399">
                  <a:alpha val="100000"/>
                </a:srgbClr>
              </a:solidFill>
              <a:prstDash val="solid"/>
              <a:round/>
              <a:tailEnd type="stealth" w="sm" len="lg"/>
            </a:ln>
          </p:spPr>
        </p:sp>
        <p:sp>
          <p:nvSpPr>
            <p:cNvPr id="1049746" name="任意多边形 1049745"/>
            <p:cNvSpPr/>
            <p:nvPr/>
          </p:nvSpPr>
          <p:spPr bwMode="auto">
            <a:xfrm>
              <a:off x="438" y="1503"/>
              <a:ext cx="498" cy="291"/>
            </a:xfrm>
            <a:custGeom>
              <a:avLst/>
              <a:gdLst/>
              <a:ahLst/>
              <a:cxnLst/>
              <a:rect l="0" t="0" r="r" b="b"/>
              <a:pathLst>
                <a:path w="34358" h="21600" fill="none">
                  <a:moveTo>
                    <a:pt x="0" y="12949"/>
                  </a:moveTo>
                  <a:cubicBezTo>
                    <a:pt x="3438" y="5083"/>
                    <a:pt x="11207" y="-1"/>
                    <a:pt x="19792" y="0"/>
                  </a:cubicBezTo>
                  <a:cubicBezTo>
                    <a:pt x="25182" y="0"/>
                    <a:pt x="30377" y="2015"/>
                    <a:pt x="34357" y="5650"/>
                  </a:cubicBezTo>
                </a:path>
                <a:path w="34358" h="21600" stroke="0">
                  <a:moveTo>
                    <a:pt x="0" y="12949"/>
                  </a:moveTo>
                  <a:cubicBezTo>
                    <a:pt x="3438" y="5083"/>
                    <a:pt x="11207" y="-1"/>
                    <a:pt x="19792" y="0"/>
                  </a:cubicBezTo>
                  <a:cubicBezTo>
                    <a:pt x="25182" y="0"/>
                    <a:pt x="30377" y="2015"/>
                    <a:pt x="34357" y="5650"/>
                  </a:cubicBezTo>
                  <a:lnTo>
                    <a:pt x="19792" y="21600"/>
                  </a:lnTo>
                  <a:lnTo>
                    <a:pt x="0" y="12949"/>
                  </a:lnTo>
                </a:path>
              </a:pathLst>
            </a:custGeom>
            <a:noFill/>
            <a:ln w="28575" cap="flat" cmpd="sng">
              <a:solidFill>
                <a:srgbClr val="FF3399">
                  <a:alpha val="100000"/>
                </a:srgbClr>
              </a:solidFill>
              <a:prstDash val="solid"/>
              <a:round/>
              <a:tailEnd type="stealth" w="sm" len="lg"/>
            </a:ln>
          </p:spPr>
        </p:sp>
        <p:sp>
          <p:nvSpPr>
            <p:cNvPr id="1049747" name="直接连接符 1049746"/>
            <p:cNvSpPr/>
            <p:nvPr/>
          </p:nvSpPr>
          <p:spPr>
            <a:xfrm flipV="1">
              <a:off x="740" y="2407"/>
              <a:ext cx="452" cy="7"/>
            </a:xfrm>
            <a:prstGeom prst="line">
              <a:avLst/>
            </a:prstGeom>
            <a:noFill/>
            <a:ln w="28575" cap="flat" cmpd="sng">
              <a:solidFill>
                <a:srgbClr val="FF0000">
                  <a:alpha val="100000"/>
                </a:srgbClr>
              </a:solidFill>
              <a:prstDash val="solid"/>
              <a:round/>
              <a:tailEnd type="stealth" w="sm" len="lg"/>
            </a:ln>
          </p:spPr>
        </p:sp>
        <p:sp>
          <p:nvSpPr>
            <p:cNvPr id="1049748" name="TextBox 1049747"/>
            <p:cNvSpPr txBox="1"/>
            <p:nvPr/>
          </p:nvSpPr>
          <p:spPr>
            <a:xfrm>
              <a:off x="711" y="2574"/>
              <a:ext cx="281"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1800" b="0" baseline="-25000">
                  <a:solidFill>
                    <a:srgbClr val="FF0000"/>
                  </a:solidFill>
                  <a:effectLst>
                    <a:outerShdw blurRad="38100" dist="38100" dir="2700000" algn="tl">
                      <a:srgbClr val="C0C0C0"/>
                    </a:outerShdw>
                  </a:effectLst>
                  <a:latin typeface="Times New Roman" pitchFamily="18" charset="0"/>
                  <a:ea typeface="宋体" pitchFamily="2" charset="-122"/>
                </a:rPr>
                <a:t>N</a:t>
              </a:r>
            </a:p>
          </p:txBody>
        </p:sp>
        <p:sp>
          <p:nvSpPr>
            <p:cNvPr id="1049749" name="TextBox 1049748"/>
            <p:cNvSpPr txBox="1"/>
            <p:nvPr/>
          </p:nvSpPr>
          <p:spPr>
            <a:xfrm>
              <a:off x="967" y="1635"/>
              <a:ext cx="329"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3399"/>
                  </a:solidFill>
                  <a:effectLst>
                    <a:outerShdw blurRad="38100" dist="38100" dir="2700000" algn="tl">
                      <a:srgbClr val="C0C0C0"/>
                    </a:outerShdw>
                  </a:effectLst>
                  <a:latin typeface="Times New Roman" pitchFamily="18" charset="0"/>
                  <a:ea typeface="宋体" pitchFamily="2" charset="-122"/>
                </a:rPr>
                <a:t>F</a:t>
              </a:r>
              <a:r>
                <a:rPr lang="en-US" altLang="zh-CN" sz="1800" b="0" baseline="30000">
                  <a:solidFill>
                    <a:srgbClr val="FF3399"/>
                  </a:solidFill>
                  <a:effectLst>
                    <a:outerShdw blurRad="38100" dist="38100" dir="2700000" algn="tl">
                      <a:srgbClr val="C0C0C0"/>
                    </a:outerShdw>
                  </a:effectLst>
                  <a:latin typeface="Times New Roman" pitchFamily="18" charset="0"/>
                  <a:ea typeface="宋体" pitchFamily="2" charset="-122"/>
                </a:rPr>
                <a:t>*</a:t>
              </a:r>
              <a:r>
                <a:rPr lang="en-US" altLang="zh-CN" sz="1800" b="0" baseline="-25000">
                  <a:solidFill>
                    <a:srgbClr val="FF3399"/>
                  </a:solidFill>
                  <a:effectLst>
                    <a:outerShdw blurRad="38100" dist="38100" dir="2700000" algn="tl">
                      <a:srgbClr val="C0C0C0"/>
                    </a:outerShdw>
                  </a:effectLst>
                  <a:latin typeface="Times New Roman" pitchFamily="18" charset="0"/>
                  <a:ea typeface="宋体" pitchFamily="2" charset="-122"/>
                </a:rPr>
                <a:t>A</a:t>
              </a:r>
            </a:p>
          </p:txBody>
        </p:sp>
        <p:sp>
          <p:nvSpPr>
            <p:cNvPr id="1049750" name="TextBox 1049749"/>
            <p:cNvSpPr txBox="1"/>
            <p:nvPr/>
          </p:nvSpPr>
          <p:spPr>
            <a:xfrm>
              <a:off x="1624" y="1941"/>
              <a:ext cx="324"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3399"/>
                  </a:solidFill>
                  <a:effectLst>
                    <a:outerShdw blurRad="38100" dist="38100" dir="2700000" algn="tl">
                      <a:srgbClr val="C0C0C0"/>
                    </a:outerShdw>
                  </a:effectLst>
                  <a:latin typeface="Times New Roman" pitchFamily="18" charset="0"/>
                  <a:ea typeface="宋体" pitchFamily="2" charset="-122"/>
                </a:rPr>
                <a:t>F</a:t>
              </a:r>
              <a:r>
                <a:rPr lang="en-US" altLang="zh-CN" sz="1800" b="0" baseline="30000">
                  <a:solidFill>
                    <a:srgbClr val="FF3399"/>
                  </a:solidFill>
                  <a:effectLst>
                    <a:outerShdw blurRad="38100" dist="38100" dir="2700000" algn="tl">
                      <a:srgbClr val="C0C0C0"/>
                    </a:outerShdw>
                  </a:effectLst>
                  <a:latin typeface="Times New Roman" pitchFamily="18" charset="0"/>
                  <a:ea typeface="宋体" pitchFamily="2" charset="-122"/>
                </a:rPr>
                <a:t>*</a:t>
              </a:r>
              <a:r>
                <a:rPr lang="en-US" altLang="zh-CN" sz="1800" b="0" baseline="-25000">
                  <a:solidFill>
                    <a:srgbClr val="FF3399"/>
                  </a:solidFill>
                  <a:effectLst>
                    <a:outerShdw blurRad="38100" dist="38100" dir="2700000" algn="tl">
                      <a:srgbClr val="C0C0C0"/>
                    </a:outerShdw>
                  </a:effectLst>
                  <a:latin typeface="Times New Roman" pitchFamily="18" charset="0"/>
                  <a:ea typeface="宋体" pitchFamily="2" charset="-122"/>
                </a:rPr>
                <a:t>C</a:t>
              </a:r>
            </a:p>
          </p:txBody>
        </p:sp>
        <p:sp>
          <p:nvSpPr>
            <p:cNvPr id="1049751" name="TextBox 1049750"/>
            <p:cNvSpPr txBox="1"/>
            <p:nvPr/>
          </p:nvSpPr>
          <p:spPr>
            <a:xfrm>
              <a:off x="683" y="2064"/>
              <a:ext cx="351"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rgbClr val="FF0000"/>
                  </a:solidFill>
                  <a:effectLst>
                    <a:outerShdw blurRad="38100" dist="38100" dir="2700000" algn="tl">
                      <a:srgbClr val="C0C0C0"/>
                    </a:outerShdw>
                  </a:effectLst>
                  <a:latin typeface="Times New Roman" pitchFamily="18" charset="0"/>
                  <a:ea typeface="宋体" pitchFamily="2" charset="-122"/>
                </a:rPr>
                <a:t>m</a:t>
              </a:r>
              <a:r>
                <a:rPr lang="en-US" altLang="zh-CN" sz="1800" b="0" i="1" baseline="-25000">
                  <a:solidFill>
                    <a:srgbClr val="FF0000"/>
                  </a:solidFill>
                  <a:effectLst>
                    <a:outerShdw blurRad="38100" dist="38100" dir="2700000" algn="tl">
                      <a:srgbClr val="C0C0C0"/>
                    </a:outerShdw>
                  </a:effectLst>
                  <a:latin typeface="Times New Roman" pitchFamily="18" charset="0"/>
                  <a:ea typeface="宋体" pitchFamily="2" charset="-122"/>
                </a:rPr>
                <a:t>A</a:t>
              </a:r>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g</a:t>
              </a:r>
            </a:p>
          </p:txBody>
        </p:sp>
        <p:sp>
          <p:nvSpPr>
            <p:cNvPr id="1049752" name="TextBox 1049751"/>
            <p:cNvSpPr txBox="1"/>
            <p:nvPr/>
          </p:nvSpPr>
          <p:spPr>
            <a:xfrm>
              <a:off x="1230" y="2190"/>
              <a:ext cx="292"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rgbClr val="FF0000"/>
                  </a:solidFill>
                  <a:effectLst>
                    <a:outerShdw blurRad="38100" dist="38100" dir="2700000" algn="tl">
                      <a:srgbClr val="C0C0C0"/>
                    </a:outerShdw>
                  </a:effectLst>
                  <a:latin typeface="Times New Roman" pitchFamily="18" charset="0"/>
                  <a:ea typeface="宋体" pitchFamily="2" charset="-122"/>
                </a:rPr>
                <a:t>m</a:t>
              </a:r>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g</a:t>
              </a:r>
            </a:p>
          </p:txBody>
        </p:sp>
        <p:sp>
          <p:nvSpPr>
            <p:cNvPr id="1049753" name="TextBox 1049752"/>
            <p:cNvSpPr txBox="1"/>
            <p:nvPr/>
          </p:nvSpPr>
          <p:spPr>
            <a:xfrm>
              <a:off x="292" y="1901"/>
              <a:ext cx="284"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p>
          </p:txBody>
        </p:sp>
        <p:sp>
          <p:nvSpPr>
            <p:cNvPr id="1049754" name="TextBox 1049753"/>
            <p:cNvSpPr txBox="1"/>
            <p:nvPr/>
          </p:nvSpPr>
          <p:spPr>
            <a:xfrm>
              <a:off x="667" y="1638"/>
              <a:ext cx="116"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zh-CN" sz="1800" b="0" i="1">
                <a:effectLst>
                  <a:outerShdw blurRad="38100" dist="38100" dir="2700000" algn="tl">
                    <a:srgbClr val="C0C0C0"/>
                  </a:outerShdw>
                </a:effectLst>
                <a:latin typeface="Times New Roman" pitchFamily="18" charset="0"/>
                <a:ea typeface="宋体" pitchFamily="2" charset="-122"/>
              </a:endParaRPr>
            </a:p>
          </p:txBody>
        </p:sp>
        <p:sp>
          <p:nvSpPr>
            <p:cNvPr id="1049755" name="TextBox 1049754"/>
            <p:cNvSpPr txBox="1"/>
            <p:nvPr/>
          </p:nvSpPr>
          <p:spPr>
            <a:xfrm>
              <a:off x="1675" y="2393"/>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B</a:t>
              </a:r>
            </a:p>
          </p:txBody>
        </p:sp>
        <p:sp>
          <p:nvSpPr>
            <p:cNvPr id="1049756" name="TextBox 1049755"/>
            <p:cNvSpPr txBox="1"/>
            <p:nvPr/>
          </p:nvSpPr>
          <p:spPr>
            <a:xfrm>
              <a:off x="1208" y="1956"/>
              <a:ext cx="212"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C</a:t>
              </a:r>
            </a:p>
          </p:txBody>
        </p:sp>
        <p:sp>
          <p:nvSpPr>
            <p:cNvPr id="1049757" name="TextBox 1049756"/>
            <p:cNvSpPr txBox="1"/>
            <p:nvPr/>
          </p:nvSpPr>
          <p:spPr>
            <a:xfrm>
              <a:off x="924" y="1400"/>
              <a:ext cx="334"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3399"/>
                  </a:solidFill>
                  <a:effectLst>
                    <a:outerShdw blurRad="38100" dist="38100" dir="2700000" algn="tl">
                      <a:srgbClr val="C0C0C0"/>
                    </a:outerShdw>
                  </a:effectLst>
                  <a:latin typeface="Times New Roman" pitchFamily="18" charset="0"/>
                  <a:ea typeface="宋体" pitchFamily="2" charset="-122"/>
                </a:rPr>
                <a:t>M</a:t>
              </a:r>
              <a:r>
                <a:rPr lang="en-US" altLang="zh-CN" sz="1800" b="0" i="1">
                  <a:solidFill>
                    <a:srgbClr val="FF3399"/>
                  </a:solidFill>
                  <a:effectLst>
                    <a:outerShdw blurRad="38100" dist="38100" dir="2700000" algn="tl">
                      <a:srgbClr val="C0C0C0"/>
                    </a:outerShdw>
                  </a:effectLst>
                  <a:latin typeface="Times New Roman" pitchFamily="18" charset="0"/>
                  <a:ea typeface="宋体" pitchFamily="2" charset="-122"/>
                </a:rPr>
                <a:t>*</a:t>
              </a:r>
            </a:p>
          </p:txBody>
        </p:sp>
        <p:sp>
          <p:nvSpPr>
            <p:cNvPr id="1049758" name="椭圆 1049757"/>
            <p:cNvSpPr/>
            <p:nvPr/>
          </p:nvSpPr>
          <p:spPr>
            <a:xfrm>
              <a:off x="705" y="1857"/>
              <a:ext cx="80" cy="80"/>
            </a:xfrm>
            <a:prstGeom prst="ellipse">
              <a:avLst/>
            </a:prstGeom>
            <a:solidFill>
              <a:srgbClr val="336699"/>
            </a:solidFill>
            <a:ln w="19050"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9759" name="TextBox 1049758"/>
            <p:cNvSpPr txBox="1"/>
            <p:nvPr/>
          </p:nvSpPr>
          <p:spPr>
            <a:xfrm>
              <a:off x="1041" y="2472"/>
              <a:ext cx="249"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1800" b="0" baseline="-25000">
                  <a:solidFill>
                    <a:srgbClr val="FF0000"/>
                  </a:solidFill>
                  <a:effectLst>
                    <a:outerShdw blurRad="38100" dist="38100" dir="2700000" algn="tl">
                      <a:srgbClr val="C0C0C0"/>
                    </a:outerShdw>
                  </a:effectLst>
                  <a:latin typeface="Times New Roman" pitchFamily="18" charset="0"/>
                  <a:ea typeface="宋体" pitchFamily="2" charset="-122"/>
                </a:rPr>
                <a:t>s</a:t>
              </a:r>
            </a:p>
          </p:txBody>
        </p:sp>
      </p:grpSp>
      <p:grpSp>
        <p:nvGrpSpPr>
          <p:cNvPr id="221" name="组合 220"/>
          <p:cNvGrpSpPr/>
          <p:nvPr/>
        </p:nvGrpSpPr>
        <p:grpSpPr>
          <a:xfrm>
            <a:off x="990600" y="4267200"/>
            <a:ext cx="1636712" cy="2282825"/>
            <a:chOff x="352" y="2736"/>
            <a:chExt cx="1031" cy="1438"/>
          </a:xfrm>
        </p:grpSpPr>
        <p:sp>
          <p:nvSpPr>
            <p:cNvPr id="1049760" name="椭圆 1049759"/>
            <p:cNvSpPr/>
            <p:nvPr/>
          </p:nvSpPr>
          <p:spPr>
            <a:xfrm>
              <a:off x="352" y="2770"/>
              <a:ext cx="1013" cy="1007"/>
            </a:xfrm>
            <a:prstGeom prst="ellipse">
              <a:avLst/>
            </a:prstGeom>
            <a:gradFill rotWithShape="0">
              <a:gsLst>
                <a:gs pos="0">
                  <a:srgbClr val="666666">
                    <a:alpha val="100000"/>
                  </a:srgbClr>
                </a:gs>
                <a:gs pos="50000">
                  <a:srgbClr val="DDDDDD">
                    <a:alpha val="100000"/>
                  </a:srgbClr>
                </a:gs>
                <a:gs pos="100000">
                  <a:srgbClr val="666666">
                    <a:alpha val="100000"/>
                  </a:srgbClr>
                </a:gs>
              </a:gsLst>
              <a:lin ang="2700000" scaled="1"/>
            </a:gradFill>
            <a:ln w="12700"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ctr" eaLnBrk="1" latinLnBrk="1" hangingPunct="1"/>
              <a:endParaRPr lang="zh-CN" altLang="zh-CN" b="0">
                <a:latin typeface="Times New Roman" pitchFamily="18" charset="0"/>
                <a:ea typeface="宋体" pitchFamily="2" charset="-122"/>
              </a:endParaRPr>
            </a:p>
          </p:txBody>
        </p:sp>
        <p:sp>
          <p:nvSpPr>
            <p:cNvPr id="1049761" name="直接连接符 1049760"/>
            <p:cNvSpPr/>
            <p:nvPr/>
          </p:nvSpPr>
          <p:spPr>
            <a:xfrm>
              <a:off x="820" y="3258"/>
              <a:ext cx="0" cy="277"/>
            </a:xfrm>
            <a:prstGeom prst="line">
              <a:avLst/>
            </a:prstGeom>
            <a:noFill/>
            <a:ln w="28575" cap="flat" cmpd="sng">
              <a:solidFill>
                <a:srgbClr val="FF0000">
                  <a:alpha val="100000"/>
                </a:srgbClr>
              </a:solidFill>
              <a:prstDash val="solid"/>
              <a:round/>
              <a:tailEnd type="stealth" w="sm" len="lg"/>
            </a:ln>
          </p:spPr>
        </p:sp>
        <p:sp>
          <p:nvSpPr>
            <p:cNvPr id="1049762" name="TextBox 1049761"/>
            <p:cNvSpPr txBox="1"/>
            <p:nvPr/>
          </p:nvSpPr>
          <p:spPr>
            <a:xfrm>
              <a:off x="770" y="3433"/>
              <a:ext cx="351"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rgbClr val="FF0000"/>
                  </a:solidFill>
                  <a:effectLst>
                    <a:outerShdw blurRad="38100" dist="38100" dir="2700000" algn="tl">
                      <a:srgbClr val="C0C0C0"/>
                    </a:outerShdw>
                  </a:effectLst>
                  <a:latin typeface="Times New Roman" pitchFamily="18" charset="0"/>
                  <a:ea typeface="宋体" pitchFamily="2" charset="-122"/>
                </a:rPr>
                <a:t>m</a:t>
              </a:r>
              <a:r>
                <a:rPr lang="en-US" altLang="zh-CN" sz="1800" b="0" i="1" baseline="-25000">
                  <a:solidFill>
                    <a:srgbClr val="FF0000"/>
                  </a:solidFill>
                  <a:effectLst>
                    <a:outerShdw blurRad="38100" dist="38100" dir="2700000" algn="tl">
                      <a:srgbClr val="C0C0C0"/>
                    </a:outerShdw>
                  </a:effectLst>
                  <a:latin typeface="Times New Roman" pitchFamily="18" charset="0"/>
                  <a:ea typeface="宋体" pitchFamily="2" charset="-122"/>
                </a:rPr>
                <a:t>A</a:t>
              </a:r>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g</a:t>
              </a:r>
            </a:p>
          </p:txBody>
        </p:sp>
        <p:sp>
          <p:nvSpPr>
            <p:cNvPr id="1049763" name="TextBox 1049762"/>
            <p:cNvSpPr txBox="1"/>
            <p:nvPr/>
          </p:nvSpPr>
          <p:spPr>
            <a:xfrm>
              <a:off x="379" y="3270"/>
              <a:ext cx="284"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p>
          </p:txBody>
        </p:sp>
        <p:sp>
          <p:nvSpPr>
            <p:cNvPr id="1049764" name="TextBox 1049763"/>
            <p:cNvSpPr txBox="1"/>
            <p:nvPr/>
          </p:nvSpPr>
          <p:spPr>
            <a:xfrm>
              <a:off x="653" y="3002"/>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latin typeface="Times New Roman" pitchFamily="18" charset="0"/>
                  <a:ea typeface="宋体" pitchFamily="2" charset="-122"/>
                </a:rPr>
                <a:t>A</a:t>
              </a:r>
            </a:p>
          </p:txBody>
        </p:sp>
        <p:sp>
          <p:nvSpPr>
            <p:cNvPr id="1049765" name="椭圆 1049764"/>
            <p:cNvSpPr/>
            <p:nvPr/>
          </p:nvSpPr>
          <p:spPr>
            <a:xfrm>
              <a:off x="792" y="3226"/>
              <a:ext cx="80" cy="80"/>
            </a:xfrm>
            <a:prstGeom prst="ellipse">
              <a:avLst/>
            </a:prstGeom>
            <a:solidFill>
              <a:srgbClr val="336699"/>
            </a:solidFill>
            <a:ln w="19050"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9766" name="直接连接符 1049765"/>
            <p:cNvSpPr/>
            <p:nvPr/>
          </p:nvSpPr>
          <p:spPr>
            <a:xfrm flipV="1">
              <a:off x="833" y="3776"/>
              <a:ext cx="1" cy="314"/>
            </a:xfrm>
            <a:prstGeom prst="line">
              <a:avLst/>
            </a:prstGeom>
            <a:noFill/>
            <a:ln w="28575" cap="flat" cmpd="sng">
              <a:solidFill>
                <a:srgbClr val="FF0000">
                  <a:alpha val="100000"/>
                </a:srgbClr>
              </a:solidFill>
              <a:prstDash val="solid"/>
              <a:round/>
              <a:tailEnd type="stealth" w="sm" len="lg"/>
            </a:ln>
          </p:spPr>
        </p:sp>
        <p:sp>
          <p:nvSpPr>
            <p:cNvPr id="1049767" name="直接连接符 1049766"/>
            <p:cNvSpPr/>
            <p:nvPr/>
          </p:nvSpPr>
          <p:spPr>
            <a:xfrm flipV="1">
              <a:off x="827" y="3776"/>
              <a:ext cx="452" cy="7"/>
            </a:xfrm>
            <a:prstGeom prst="line">
              <a:avLst/>
            </a:prstGeom>
            <a:noFill/>
            <a:ln w="28575" cap="flat" cmpd="sng">
              <a:solidFill>
                <a:srgbClr val="FF0000">
                  <a:alpha val="100000"/>
                </a:srgbClr>
              </a:solidFill>
              <a:prstDash val="solid"/>
              <a:round/>
              <a:tailEnd type="stealth" w="sm" len="lg"/>
            </a:ln>
          </p:spPr>
        </p:sp>
        <p:sp>
          <p:nvSpPr>
            <p:cNvPr id="1049768" name="TextBox 1049767"/>
            <p:cNvSpPr txBox="1"/>
            <p:nvPr/>
          </p:nvSpPr>
          <p:spPr>
            <a:xfrm>
              <a:off x="798" y="3943"/>
              <a:ext cx="281"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1800" b="0" baseline="-25000">
                  <a:solidFill>
                    <a:srgbClr val="FF0000"/>
                  </a:solidFill>
                  <a:effectLst>
                    <a:outerShdw blurRad="38100" dist="38100" dir="2700000" algn="tl">
                      <a:srgbClr val="C0C0C0"/>
                    </a:outerShdw>
                  </a:effectLst>
                  <a:latin typeface="Times New Roman" pitchFamily="18" charset="0"/>
                  <a:ea typeface="宋体" pitchFamily="2" charset="-122"/>
                </a:rPr>
                <a:t>N</a:t>
              </a:r>
            </a:p>
          </p:txBody>
        </p:sp>
        <p:sp>
          <p:nvSpPr>
            <p:cNvPr id="1049769" name="直接连接符 1049768"/>
            <p:cNvSpPr/>
            <p:nvPr/>
          </p:nvSpPr>
          <p:spPr>
            <a:xfrm>
              <a:off x="820" y="3258"/>
              <a:ext cx="456" cy="4"/>
            </a:xfrm>
            <a:prstGeom prst="line">
              <a:avLst/>
            </a:prstGeom>
            <a:noFill/>
            <a:ln w="28575" cap="flat" cmpd="sng">
              <a:solidFill>
                <a:srgbClr val="FF3399">
                  <a:alpha val="100000"/>
                </a:srgbClr>
              </a:solidFill>
              <a:prstDash val="solid"/>
              <a:round/>
              <a:tailEnd type="stealth" w="sm" len="lg"/>
            </a:ln>
          </p:spPr>
        </p:sp>
        <p:sp>
          <p:nvSpPr>
            <p:cNvPr id="1049770" name="任意多边形 1049769"/>
            <p:cNvSpPr/>
            <p:nvPr/>
          </p:nvSpPr>
          <p:spPr bwMode="auto">
            <a:xfrm>
              <a:off x="559" y="2824"/>
              <a:ext cx="498" cy="291"/>
            </a:xfrm>
            <a:custGeom>
              <a:avLst/>
              <a:gdLst/>
              <a:ahLst/>
              <a:cxnLst/>
              <a:rect l="0" t="0" r="r" b="b"/>
              <a:pathLst>
                <a:path w="34358" h="21600" fill="none">
                  <a:moveTo>
                    <a:pt x="0" y="12949"/>
                  </a:moveTo>
                  <a:cubicBezTo>
                    <a:pt x="3438" y="5083"/>
                    <a:pt x="11207" y="-1"/>
                    <a:pt x="19792" y="0"/>
                  </a:cubicBezTo>
                  <a:cubicBezTo>
                    <a:pt x="25182" y="0"/>
                    <a:pt x="30377" y="2015"/>
                    <a:pt x="34357" y="5650"/>
                  </a:cubicBezTo>
                </a:path>
                <a:path w="34358" h="21600" stroke="0">
                  <a:moveTo>
                    <a:pt x="0" y="12949"/>
                  </a:moveTo>
                  <a:cubicBezTo>
                    <a:pt x="3438" y="5083"/>
                    <a:pt x="11207" y="-1"/>
                    <a:pt x="19792" y="0"/>
                  </a:cubicBezTo>
                  <a:cubicBezTo>
                    <a:pt x="25182" y="0"/>
                    <a:pt x="30377" y="2015"/>
                    <a:pt x="34357" y="5650"/>
                  </a:cubicBezTo>
                  <a:lnTo>
                    <a:pt x="19792" y="21600"/>
                  </a:lnTo>
                  <a:lnTo>
                    <a:pt x="0" y="12949"/>
                  </a:lnTo>
                </a:path>
              </a:pathLst>
            </a:custGeom>
            <a:noFill/>
            <a:ln w="28575" cap="flat" cmpd="sng">
              <a:solidFill>
                <a:srgbClr val="FF3399">
                  <a:alpha val="100000"/>
                </a:srgbClr>
              </a:solidFill>
              <a:prstDash val="solid"/>
              <a:round/>
              <a:tailEnd type="stealth" w="sm" len="lg"/>
            </a:ln>
          </p:spPr>
        </p:sp>
        <p:sp>
          <p:nvSpPr>
            <p:cNvPr id="1049771" name="TextBox 1049770"/>
            <p:cNvSpPr txBox="1"/>
            <p:nvPr/>
          </p:nvSpPr>
          <p:spPr>
            <a:xfrm>
              <a:off x="1054" y="3004"/>
              <a:ext cx="329"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3399"/>
                  </a:solidFill>
                  <a:effectLst>
                    <a:outerShdw blurRad="38100" dist="38100" dir="2700000" algn="tl">
                      <a:srgbClr val="C0C0C0"/>
                    </a:outerShdw>
                  </a:effectLst>
                  <a:latin typeface="Times New Roman" pitchFamily="18" charset="0"/>
                  <a:ea typeface="宋体" pitchFamily="2" charset="-122"/>
                </a:rPr>
                <a:t>F</a:t>
              </a:r>
              <a:r>
                <a:rPr lang="en-US" altLang="zh-CN" sz="1800" b="0" baseline="30000">
                  <a:solidFill>
                    <a:srgbClr val="FF3399"/>
                  </a:solidFill>
                  <a:effectLst>
                    <a:outerShdw blurRad="38100" dist="38100" dir="2700000" algn="tl">
                      <a:srgbClr val="C0C0C0"/>
                    </a:outerShdw>
                  </a:effectLst>
                  <a:latin typeface="Times New Roman" pitchFamily="18" charset="0"/>
                  <a:ea typeface="宋体" pitchFamily="2" charset="-122"/>
                </a:rPr>
                <a:t>*</a:t>
              </a:r>
              <a:r>
                <a:rPr lang="en-US" altLang="zh-CN" sz="1800" b="0" baseline="-25000">
                  <a:solidFill>
                    <a:srgbClr val="FF3399"/>
                  </a:solidFill>
                  <a:effectLst>
                    <a:outerShdw blurRad="38100" dist="38100" dir="2700000" algn="tl">
                      <a:srgbClr val="C0C0C0"/>
                    </a:outerShdw>
                  </a:effectLst>
                  <a:latin typeface="Times New Roman" pitchFamily="18" charset="0"/>
                  <a:ea typeface="宋体" pitchFamily="2" charset="-122"/>
                </a:rPr>
                <a:t>A</a:t>
              </a:r>
            </a:p>
          </p:txBody>
        </p:sp>
        <p:sp>
          <p:nvSpPr>
            <p:cNvPr id="1049772" name="TextBox 1049771"/>
            <p:cNvSpPr txBox="1"/>
            <p:nvPr/>
          </p:nvSpPr>
          <p:spPr>
            <a:xfrm>
              <a:off x="1025" y="2736"/>
              <a:ext cx="334"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3399"/>
                  </a:solidFill>
                  <a:effectLst>
                    <a:outerShdw blurRad="38100" dist="38100" dir="2700000" algn="tl">
                      <a:srgbClr val="C0C0C0"/>
                    </a:outerShdw>
                  </a:effectLst>
                  <a:latin typeface="Times New Roman" pitchFamily="18" charset="0"/>
                  <a:ea typeface="宋体" pitchFamily="2" charset="-122"/>
                </a:rPr>
                <a:t>M</a:t>
              </a:r>
              <a:r>
                <a:rPr lang="en-US" altLang="zh-CN" sz="1800" b="0" i="1">
                  <a:solidFill>
                    <a:srgbClr val="FF3399"/>
                  </a:solidFill>
                  <a:effectLst>
                    <a:outerShdw blurRad="38100" dist="38100" dir="2700000" algn="tl">
                      <a:srgbClr val="C0C0C0"/>
                    </a:outerShdw>
                  </a:effectLst>
                  <a:latin typeface="Times New Roman" pitchFamily="18" charset="0"/>
                  <a:ea typeface="宋体" pitchFamily="2" charset="-122"/>
                </a:rPr>
                <a:t>*</a:t>
              </a:r>
            </a:p>
          </p:txBody>
        </p:sp>
        <p:sp>
          <p:nvSpPr>
            <p:cNvPr id="1049773" name="TextBox 1049772"/>
            <p:cNvSpPr txBox="1"/>
            <p:nvPr/>
          </p:nvSpPr>
          <p:spPr>
            <a:xfrm>
              <a:off x="1128" y="3841"/>
              <a:ext cx="249"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1800" b="0" baseline="-25000">
                  <a:solidFill>
                    <a:srgbClr val="FF0000"/>
                  </a:solidFill>
                  <a:effectLst>
                    <a:outerShdw blurRad="38100" dist="38100" dir="2700000" algn="tl">
                      <a:srgbClr val="C0C0C0"/>
                    </a:outerShdw>
                  </a:effectLst>
                  <a:latin typeface="Times New Roman" pitchFamily="18" charset="0"/>
                  <a:ea typeface="宋体" pitchFamily="2" charset="-122"/>
                </a:rPr>
                <a:t>s</a:t>
              </a:r>
            </a:p>
          </p:txBody>
        </p:sp>
        <p:sp>
          <p:nvSpPr>
            <p:cNvPr id="1049774" name="直接连接符 1049773"/>
            <p:cNvSpPr/>
            <p:nvPr/>
          </p:nvSpPr>
          <p:spPr>
            <a:xfrm>
              <a:off x="452" y="3252"/>
              <a:ext cx="342" cy="0"/>
            </a:xfrm>
            <a:prstGeom prst="line">
              <a:avLst/>
            </a:prstGeom>
            <a:noFill/>
            <a:ln w="28575" cap="flat" cmpd="sng">
              <a:solidFill>
                <a:srgbClr val="FF0000">
                  <a:alpha val="100000"/>
                </a:srgbClr>
              </a:solidFill>
              <a:prstDash val="solid"/>
              <a:round/>
              <a:headEnd type="stealth" w="sm" len="lg"/>
            </a:ln>
          </p:spPr>
        </p:sp>
        <p:sp>
          <p:nvSpPr>
            <p:cNvPr id="1049775" name="直接连接符 1049774"/>
            <p:cNvSpPr/>
            <p:nvPr/>
          </p:nvSpPr>
          <p:spPr>
            <a:xfrm>
              <a:off x="832" y="2998"/>
              <a:ext cx="0" cy="260"/>
            </a:xfrm>
            <a:prstGeom prst="line">
              <a:avLst/>
            </a:prstGeom>
            <a:noFill/>
            <a:ln w="28575" cap="flat" cmpd="sng">
              <a:solidFill>
                <a:srgbClr val="FF0000">
                  <a:alpha val="100000"/>
                </a:srgbClr>
              </a:solidFill>
              <a:prstDash val="solid"/>
              <a:round/>
              <a:tailEnd type="stealth" w="sm" len="lg"/>
            </a:ln>
          </p:spPr>
        </p:sp>
        <p:sp>
          <p:nvSpPr>
            <p:cNvPr id="1049776" name="直接连接符 1049775"/>
            <p:cNvSpPr/>
            <p:nvPr/>
          </p:nvSpPr>
          <p:spPr>
            <a:xfrm>
              <a:off x="457" y="3295"/>
              <a:ext cx="342" cy="0"/>
            </a:xfrm>
            <a:prstGeom prst="line">
              <a:avLst/>
            </a:prstGeom>
            <a:noFill/>
            <a:ln w="28575" cap="flat" cmpd="sng">
              <a:solidFill>
                <a:srgbClr val="FF0000">
                  <a:alpha val="100000"/>
                </a:srgbClr>
              </a:solidFill>
              <a:prstDash val="solid"/>
              <a:round/>
              <a:headEnd type="stealth" w="sm" len="lg"/>
            </a:ln>
          </p:spPr>
        </p:sp>
        <p:pic>
          <p:nvPicPr>
            <p:cNvPr id="2097326" name="图片 2097325"/>
            <p:cNvPicPr>
              <a:picLocks/>
            </p:cNvPicPr>
            <p:nvPr/>
          </p:nvPicPr>
          <p:blipFill>
            <a:blip r:embed="rId3"/>
            <a:srcRect/>
            <a:stretch>
              <a:fillRect/>
            </a:stretch>
          </p:blipFill>
          <p:spPr>
            <a:xfrm>
              <a:off x="414" y="3036"/>
              <a:ext cx="227" cy="204"/>
            </a:xfrm>
            <a:prstGeom prst="rect">
              <a:avLst/>
            </a:prstGeom>
            <a:noFill/>
            <a:ln>
              <a:noFill/>
            </a:ln>
            <a:effectLst>
              <a:outerShdw dist="17960" dir="2699999" algn="ctr">
                <a:schemeClr val="dk2">
                  <a:alpha val="100000"/>
                </a:schemeClr>
              </a:outerShdw>
            </a:effectLst>
          </p:spPr>
        </p:pic>
        <p:pic>
          <p:nvPicPr>
            <p:cNvPr id="2097327" name="图片 2097326"/>
            <p:cNvPicPr>
              <a:picLocks/>
            </p:cNvPicPr>
            <p:nvPr/>
          </p:nvPicPr>
          <p:blipFill>
            <a:blip r:embed="rId4"/>
            <a:srcRect/>
            <a:stretch>
              <a:fillRect/>
            </a:stretch>
          </p:blipFill>
          <p:spPr>
            <a:xfrm>
              <a:off x="881" y="2979"/>
              <a:ext cx="227" cy="215"/>
            </a:xfrm>
            <a:prstGeom prst="rect">
              <a:avLst/>
            </a:prstGeom>
            <a:noFill/>
            <a:ln>
              <a:noFill/>
            </a:ln>
            <a:effectLst>
              <a:outerShdw dist="17960" dir="2699999" algn="ctr">
                <a:schemeClr val="dk2">
                  <a:alpha val="100000"/>
                </a:schemeClr>
              </a:outerShdw>
            </a:effectLst>
          </p:spPr>
        </p:pic>
      </p:grpSp>
      <p:sp>
        <p:nvSpPr>
          <p:cNvPr id="1049777" name="TextBox 1049776"/>
          <p:cNvSpPr txBox="1"/>
          <p:nvPr/>
        </p:nvSpPr>
        <p:spPr>
          <a:xfrm>
            <a:off x="685800" y="990600"/>
            <a:ext cx="1830387" cy="531812"/>
          </a:xfrm>
          <a:prstGeom prst="rect">
            <a:avLst/>
          </a:prstGeom>
          <a:solidFill>
            <a:srgbClr val="CC0066"/>
          </a:solidFill>
          <a:ln w="12700" cap="flat" cmpd="sng">
            <a:solidFill>
              <a:schemeClr val="dk1">
                <a:alpha val="100000"/>
              </a:schemeClr>
            </a:solidFill>
            <a:prstDash val="solid"/>
            <a:round/>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i="1">
                <a:effectLst>
                  <a:outerShdw blurRad="38100" dist="38100" dir="2700000" algn="tl">
                    <a:srgbClr val="C0C0C0"/>
                  </a:outerShdw>
                </a:effectLst>
                <a:latin typeface="Times New Roman" pitchFamily="18" charset="0"/>
                <a:ea typeface="宋体" pitchFamily="2" charset="-122"/>
              </a:rPr>
              <a:t>例  题 </a:t>
            </a:r>
            <a:r>
              <a:rPr lang="en-US" altLang="zh-CN" sz="2800" i="1">
                <a:effectLst>
                  <a:outerShdw blurRad="38100" dist="38100" dir="2700000" algn="tl">
                    <a:srgbClr val="C0C0C0"/>
                  </a:outerShdw>
                </a:effectLst>
                <a:latin typeface="Times New Roman" pitchFamily="18" charset="0"/>
                <a:ea typeface="宋体" pitchFamily="2" charset="-122"/>
              </a:rPr>
              <a:t>14-6</a:t>
            </a:r>
          </a:p>
        </p:txBody>
      </p:sp>
      <p:pic>
        <p:nvPicPr>
          <p:cNvPr id="2097328" name="图片 2097327"/>
          <p:cNvPicPr>
            <a:picLocks/>
          </p:cNvPicPr>
          <p:nvPr/>
        </p:nvPicPr>
        <p:blipFill>
          <a:blip r:embed="rId5"/>
          <a:srcRect/>
          <a:stretch>
            <a:fillRect/>
          </a:stretch>
        </p:blipFill>
        <p:spPr>
          <a:xfrm>
            <a:off x="5029200" y="1524000"/>
            <a:ext cx="2438400" cy="774700"/>
          </a:xfrm>
          <a:prstGeom prst="rect">
            <a:avLst/>
          </a:prstGeom>
          <a:noFill/>
          <a:ln>
            <a:noFill/>
          </a:ln>
        </p:spPr>
      </p:pic>
      <p:pic>
        <p:nvPicPr>
          <p:cNvPr id="2097329" name="图片 2097328"/>
          <p:cNvPicPr>
            <a:picLocks/>
          </p:cNvPicPr>
          <p:nvPr/>
        </p:nvPicPr>
        <p:blipFill>
          <a:blip r:embed="rId6"/>
          <a:srcRect/>
          <a:stretch>
            <a:fillRect/>
          </a:stretch>
        </p:blipFill>
        <p:spPr>
          <a:xfrm>
            <a:off x="4572000" y="5105400"/>
            <a:ext cx="3429000" cy="639762"/>
          </a:xfrm>
          <a:prstGeom prst="rect">
            <a:avLst/>
          </a:prstGeom>
          <a:noFill/>
          <a:ln>
            <a:noFill/>
          </a:ln>
        </p:spPr>
      </p:pic>
      <p:pic>
        <p:nvPicPr>
          <p:cNvPr id="2097330" name="图片 2097329"/>
          <p:cNvPicPr>
            <a:picLocks/>
          </p:cNvPicPr>
          <p:nvPr/>
        </p:nvPicPr>
        <p:blipFill>
          <a:blip r:embed="rId7"/>
          <a:srcRect/>
          <a:stretch>
            <a:fillRect/>
          </a:stretch>
        </p:blipFill>
        <p:spPr>
          <a:xfrm>
            <a:off x="4953000" y="3048000"/>
            <a:ext cx="1981200" cy="711200"/>
          </a:xfrm>
          <a:prstGeom prst="rect">
            <a:avLst/>
          </a:prstGeom>
          <a:noFill/>
          <a:ln>
            <a:noFill/>
          </a:ln>
        </p:spPr>
      </p:pic>
      <p:sp>
        <p:nvSpPr>
          <p:cNvPr id="1049778" name="矩形 1049777"/>
          <p:cNvSpPr/>
          <p:nvPr/>
        </p:nvSpPr>
        <p:spPr>
          <a:xfrm>
            <a:off x="685800" y="457200"/>
            <a:ext cx="4652962" cy="5191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800">
                <a:latin typeface="楷体_GB2312" pitchFamily="49" charset="-122"/>
              </a:rPr>
              <a:t>§14.3 </a:t>
            </a:r>
            <a:r>
              <a:rPr lang="zh-CN" altLang="en-US" sz="2800">
                <a:latin typeface="楷体_GB2312" pitchFamily="49" charset="-122"/>
              </a:rPr>
              <a:t>刚体</a:t>
            </a:r>
            <a:r>
              <a:rPr lang="zh-CN" altLang="zh-CN" sz="2800"/>
              <a:t>惯性力系的简化</a:t>
            </a: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9732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970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09733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1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097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0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779" name="TextBox 1049778"/>
          <p:cNvSpPr txBox="1"/>
          <p:nvPr/>
        </p:nvSpPr>
        <p:spPr>
          <a:xfrm>
            <a:off x="785812" y="1651000"/>
            <a:ext cx="8358187" cy="1990725"/>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just" eaLnBrk="1" latinLnBrk="1" hangingPunct="1">
              <a:lnSpc>
                <a:spcPct val="130000"/>
              </a:lnSpc>
              <a:spcBef>
                <a:spcPct val="50000"/>
              </a:spcBef>
            </a:pPr>
            <a:r>
              <a:rPr lang="en-US" altLang="zh-CN">
                <a:solidFill>
                  <a:schemeClr val="lt2"/>
                </a:solidFill>
                <a:effectLst>
                  <a:outerShdw blurRad="38100" dist="38100" dir="2700000" algn="tl">
                    <a:srgbClr val="C0C0C0"/>
                  </a:outerShdw>
                </a:effectLst>
                <a:latin typeface="Times New Roman" pitchFamily="18" charset="0"/>
                <a:ea typeface="宋体" pitchFamily="2" charset="-122"/>
              </a:rPr>
              <a:t>        </a:t>
            </a:r>
            <a:r>
              <a:rPr lang="zh-CN" altLang="en-US">
                <a:solidFill>
                  <a:schemeClr val="lt2"/>
                </a:solidFill>
                <a:effectLst>
                  <a:outerShdw blurRad="38100" dist="38100" dir="2700000" algn="tl">
                    <a:srgbClr val="C0C0C0"/>
                  </a:outerShdw>
                </a:effectLst>
                <a:latin typeface="Times New Roman" pitchFamily="18" charset="0"/>
                <a:ea typeface="宋体" pitchFamily="2" charset="-122"/>
              </a:rPr>
              <a:t>汽车连同货物的总质量是</a:t>
            </a:r>
            <a:r>
              <a:rPr lang="en-US" altLang="zh-CN" b="0" i="1">
                <a:solidFill>
                  <a:schemeClr val="lt2"/>
                </a:solidFill>
                <a:effectLst>
                  <a:outerShdw blurRad="38100" dist="38100" dir="2700000" algn="tl">
                    <a:srgbClr val="C0C0C0"/>
                  </a:outerShdw>
                </a:effectLst>
                <a:latin typeface="Times New Roman" pitchFamily="18" charset="0"/>
                <a:ea typeface="宋体" pitchFamily="2" charset="-122"/>
              </a:rPr>
              <a:t>m</a:t>
            </a:r>
            <a:r>
              <a:rPr lang="en-US" altLang="zh-CN" i="1">
                <a:solidFill>
                  <a:schemeClr val="lt2"/>
                </a:solidFill>
                <a:effectLst>
                  <a:outerShdw blurRad="38100" dist="38100" dir="2700000" algn="tl">
                    <a:srgbClr val="C0C0C0"/>
                  </a:outerShdw>
                </a:effectLst>
                <a:latin typeface="Times New Roman" pitchFamily="18" charset="0"/>
                <a:ea typeface="宋体" pitchFamily="2" charset="-122"/>
              </a:rPr>
              <a:t> </a:t>
            </a:r>
            <a:r>
              <a:rPr lang="zh-CN" altLang="en-US">
                <a:solidFill>
                  <a:schemeClr val="lt2"/>
                </a:solidFill>
                <a:effectLst>
                  <a:outerShdw blurRad="38100" dist="38100" dir="2700000" algn="tl">
                    <a:srgbClr val="C0C0C0"/>
                  </a:outerShdw>
                </a:effectLst>
                <a:latin typeface="Times New Roman" pitchFamily="18" charset="0"/>
                <a:ea typeface="宋体" pitchFamily="2" charset="-122"/>
              </a:rPr>
              <a:t>，其质心 </a:t>
            </a:r>
            <a:r>
              <a:rPr lang="en-US" altLang="zh-CN" b="0" i="1">
                <a:solidFill>
                  <a:schemeClr val="lt2"/>
                </a:solidFill>
                <a:effectLst>
                  <a:outerShdw blurRad="38100" dist="38100" dir="2700000" algn="tl">
                    <a:srgbClr val="C0C0C0"/>
                  </a:outerShdw>
                </a:effectLst>
                <a:latin typeface="Times New Roman" pitchFamily="18" charset="0"/>
                <a:ea typeface="宋体" pitchFamily="2" charset="-122"/>
              </a:rPr>
              <a:t>C</a:t>
            </a:r>
            <a:r>
              <a:rPr lang="en-US" altLang="zh-CN" i="1">
                <a:solidFill>
                  <a:schemeClr val="lt2"/>
                </a:solidFill>
                <a:effectLst>
                  <a:outerShdw blurRad="38100" dist="38100" dir="2700000" algn="tl">
                    <a:srgbClr val="C0C0C0"/>
                  </a:outerShdw>
                </a:effectLst>
                <a:latin typeface="Times New Roman" pitchFamily="18" charset="0"/>
                <a:ea typeface="宋体" pitchFamily="2" charset="-122"/>
              </a:rPr>
              <a:t> </a:t>
            </a:r>
            <a:r>
              <a:rPr lang="zh-CN" altLang="en-US">
                <a:solidFill>
                  <a:schemeClr val="lt2"/>
                </a:solidFill>
                <a:effectLst>
                  <a:outerShdw blurRad="38100" dist="38100" dir="2700000" algn="tl">
                    <a:srgbClr val="C0C0C0"/>
                  </a:outerShdw>
                </a:effectLst>
                <a:latin typeface="Times New Roman" pitchFamily="18" charset="0"/>
                <a:ea typeface="宋体" pitchFamily="2" charset="-122"/>
              </a:rPr>
              <a:t>离前后轮的水平距离分别是 </a:t>
            </a:r>
            <a:r>
              <a:rPr lang="en-US" altLang="zh-CN" b="0" i="1">
                <a:solidFill>
                  <a:schemeClr val="lt2"/>
                </a:solidFill>
                <a:effectLst>
                  <a:outerShdw blurRad="38100" dist="38100" dir="2700000" algn="tl">
                    <a:srgbClr val="C0C0C0"/>
                  </a:outerShdw>
                </a:effectLst>
                <a:latin typeface="Times New Roman" pitchFamily="18" charset="0"/>
                <a:ea typeface="宋体" pitchFamily="2" charset="-122"/>
              </a:rPr>
              <a:t>b</a:t>
            </a:r>
            <a:r>
              <a:rPr lang="en-US" altLang="zh-CN" i="1">
                <a:solidFill>
                  <a:schemeClr val="lt2"/>
                </a:solidFill>
                <a:effectLst>
                  <a:outerShdw blurRad="38100" dist="38100" dir="2700000" algn="tl">
                    <a:srgbClr val="C0C0C0"/>
                  </a:outerShdw>
                </a:effectLst>
                <a:latin typeface="Times New Roman" pitchFamily="18" charset="0"/>
                <a:ea typeface="宋体" pitchFamily="2" charset="-122"/>
              </a:rPr>
              <a:t> </a:t>
            </a:r>
            <a:r>
              <a:rPr lang="zh-CN" altLang="en-US">
                <a:solidFill>
                  <a:schemeClr val="lt2"/>
                </a:solidFill>
                <a:effectLst>
                  <a:outerShdw blurRad="38100" dist="38100" dir="2700000" algn="tl">
                    <a:srgbClr val="C0C0C0"/>
                  </a:outerShdw>
                </a:effectLst>
                <a:latin typeface="Times New Roman" pitchFamily="18" charset="0"/>
                <a:ea typeface="宋体" pitchFamily="2" charset="-122"/>
              </a:rPr>
              <a:t>和 </a:t>
            </a:r>
            <a:r>
              <a:rPr lang="en-US" altLang="zh-CN" b="0" i="1">
                <a:solidFill>
                  <a:schemeClr val="lt2"/>
                </a:solidFill>
                <a:effectLst>
                  <a:outerShdw blurRad="38100" dist="38100" dir="2700000" algn="tl">
                    <a:srgbClr val="C0C0C0"/>
                  </a:outerShdw>
                </a:effectLst>
                <a:latin typeface="Times New Roman" pitchFamily="18" charset="0"/>
                <a:ea typeface="宋体" pitchFamily="2" charset="-122"/>
              </a:rPr>
              <a:t>c</a:t>
            </a:r>
            <a:r>
              <a:rPr lang="en-US" altLang="zh-CN" b="0" i="1">
                <a:solidFill>
                  <a:schemeClr val="lt2"/>
                </a:solidFill>
                <a:latin typeface="Times New Roman" pitchFamily="18" charset="0"/>
                <a:ea typeface="宋体" pitchFamily="2" charset="-122"/>
              </a:rPr>
              <a:t> </a:t>
            </a:r>
            <a:r>
              <a:rPr lang="zh-CN" altLang="en-US">
                <a:solidFill>
                  <a:schemeClr val="lt2"/>
                </a:solidFill>
                <a:effectLst>
                  <a:outerShdw blurRad="38100" dist="38100" dir="2700000" algn="tl">
                    <a:srgbClr val="C0C0C0"/>
                  </a:outerShdw>
                </a:effectLst>
                <a:latin typeface="Times New Roman" pitchFamily="18" charset="0"/>
                <a:ea typeface="宋体" pitchFamily="2" charset="-122"/>
              </a:rPr>
              <a:t>，离地面的高度是 </a:t>
            </a:r>
            <a:r>
              <a:rPr lang="en-US" altLang="zh-CN" b="0" i="1">
                <a:solidFill>
                  <a:schemeClr val="lt2"/>
                </a:solidFill>
                <a:effectLst>
                  <a:outerShdw blurRad="38100" dist="38100" dir="2700000" algn="tl">
                    <a:srgbClr val="C0C0C0"/>
                  </a:outerShdw>
                </a:effectLst>
                <a:latin typeface="Times New Roman" pitchFamily="18" charset="0"/>
                <a:ea typeface="宋体" pitchFamily="2" charset="-122"/>
              </a:rPr>
              <a:t>h</a:t>
            </a:r>
            <a:r>
              <a:rPr lang="en-US" altLang="zh-CN" i="1">
                <a:solidFill>
                  <a:schemeClr val="lt2"/>
                </a:solidFill>
                <a:effectLst>
                  <a:outerShdw blurRad="38100" dist="38100" dir="2700000" algn="tl">
                    <a:srgbClr val="C0C0C0"/>
                  </a:outerShdw>
                </a:effectLst>
                <a:latin typeface="Times New Roman" pitchFamily="18" charset="0"/>
                <a:ea typeface="宋体" pitchFamily="2" charset="-122"/>
              </a:rPr>
              <a:t> </a:t>
            </a:r>
            <a:r>
              <a:rPr lang="zh-CN" altLang="en-US">
                <a:solidFill>
                  <a:schemeClr val="lt2"/>
                </a:solidFill>
                <a:effectLst>
                  <a:outerShdw blurRad="38100" dist="38100" dir="2700000" algn="tl">
                    <a:srgbClr val="C0C0C0"/>
                  </a:outerShdw>
                </a:effectLst>
                <a:latin typeface="Times New Roman" pitchFamily="18" charset="0"/>
                <a:ea typeface="宋体" pitchFamily="2" charset="-122"/>
              </a:rPr>
              <a:t>。当汽车以加速度</a:t>
            </a:r>
            <a:r>
              <a:rPr lang="en-US" altLang="zh-CN" i="1">
                <a:solidFill>
                  <a:schemeClr val="lt2"/>
                </a:solidFill>
                <a:effectLst>
                  <a:outerShdw blurRad="38100" dist="38100" dir="2700000" algn="tl">
                    <a:srgbClr val="C0C0C0"/>
                  </a:outerShdw>
                </a:effectLst>
                <a:latin typeface="Times New Roman" pitchFamily="18" charset="0"/>
                <a:ea typeface="宋体" pitchFamily="2" charset="-122"/>
              </a:rPr>
              <a:t>a</a:t>
            </a:r>
            <a:r>
              <a:rPr lang="zh-CN" altLang="en-US">
                <a:solidFill>
                  <a:schemeClr val="lt2"/>
                </a:solidFill>
                <a:effectLst>
                  <a:outerShdw blurRad="38100" dist="38100" dir="2700000" algn="tl">
                    <a:srgbClr val="C0C0C0"/>
                  </a:outerShdw>
                </a:effectLst>
                <a:latin typeface="Times New Roman" pitchFamily="18" charset="0"/>
                <a:ea typeface="宋体" pitchFamily="2" charset="-122"/>
              </a:rPr>
              <a:t>沿水平道路行驶时，求地面给前、后轮的铅直反力。轮子的质量不计。</a:t>
            </a:r>
          </a:p>
        </p:txBody>
      </p:sp>
      <p:pic>
        <p:nvPicPr>
          <p:cNvPr id="2097331" name="图片 2097330" descr="卡车"/>
          <p:cNvPicPr>
            <a:picLocks/>
          </p:cNvPicPr>
          <p:nvPr/>
        </p:nvPicPr>
        <p:blipFill>
          <a:blip r:embed="rId2"/>
          <a:srcRect l="5249" t="20990" b="5005"/>
          <a:stretch>
            <a:fillRect/>
          </a:stretch>
        </p:blipFill>
        <p:spPr>
          <a:xfrm>
            <a:off x="2457450" y="3387725"/>
            <a:ext cx="4570412" cy="2719387"/>
          </a:xfrm>
          <a:prstGeom prst="rect">
            <a:avLst/>
          </a:prstGeom>
          <a:noFill/>
          <a:ln>
            <a:noFill/>
          </a:ln>
        </p:spPr>
      </p:pic>
      <p:sp>
        <p:nvSpPr>
          <p:cNvPr id="1049780" name="TextBox 1049779"/>
          <p:cNvSpPr txBox="1"/>
          <p:nvPr/>
        </p:nvSpPr>
        <p:spPr>
          <a:xfrm>
            <a:off x="5932487" y="5080000"/>
            <a:ext cx="280987" cy="36671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chemeClr val="hlink"/>
                </a:solidFill>
                <a:effectLst>
                  <a:outerShdw blurRad="38100" dist="38100" dir="2700000" algn="tl">
                    <a:srgbClr val="C0C0C0"/>
                  </a:outerShdw>
                </a:effectLst>
                <a:latin typeface="Times New Roman" pitchFamily="18" charset="0"/>
                <a:ea typeface="宋体" pitchFamily="2" charset="-122"/>
              </a:rPr>
              <a:t>A</a:t>
            </a:r>
          </a:p>
        </p:txBody>
      </p:sp>
      <p:sp>
        <p:nvSpPr>
          <p:cNvPr id="1049781" name="TextBox 1049780"/>
          <p:cNvSpPr txBox="1"/>
          <p:nvPr/>
        </p:nvSpPr>
        <p:spPr>
          <a:xfrm>
            <a:off x="3270250" y="5092700"/>
            <a:ext cx="323850" cy="3667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chemeClr val="hlink"/>
                </a:solidFill>
                <a:effectLst>
                  <a:outerShdw blurRad="38100" dist="38100" dir="2700000" algn="tl">
                    <a:srgbClr val="C0C0C0"/>
                  </a:outerShdw>
                </a:effectLst>
                <a:latin typeface="Times New Roman" pitchFamily="18" charset="0"/>
                <a:ea typeface="宋体" pitchFamily="2" charset="-122"/>
              </a:rPr>
              <a:t>B</a:t>
            </a:r>
          </a:p>
        </p:txBody>
      </p:sp>
      <p:sp>
        <p:nvSpPr>
          <p:cNvPr id="1049782" name="矩形 1049781"/>
          <p:cNvSpPr/>
          <p:nvPr/>
        </p:nvSpPr>
        <p:spPr>
          <a:xfrm>
            <a:off x="2559050" y="5067300"/>
            <a:ext cx="4333875" cy="114300"/>
          </a:xfrm>
          <a:prstGeom prst="rect">
            <a:avLst/>
          </a:prstGeom>
          <a:solidFill>
            <a:schemeClr val="lt2"/>
          </a:solidFill>
          <a:ln w="12700" cap="sq"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9783" name="椭圆 1049782"/>
          <p:cNvSpPr/>
          <p:nvPr/>
        </p:nvSpPr>
        <p:spPr>
          <a:xfrm>
            <a:off x="4121150" y="4346575"/>
            <a:ext cx="88900" cy="88900"/>
          </a:xfrm>
          <a:prstGeom prst="ellipse">
            <a:avLst/>
          </a:prstGeom>
          <a:solidFill>
            <a:schemeClr val="accent1"/>
          </a:solidFill>
          <a:ln w="12700" cap="sq"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9784" name="直接连接符 1049783"/>
          <p:cNvSpPr/>
          <p:nvPr/>
        </p:nvSpPr>
        <p:spPr>
          <a:xfrm>
            <a:off x="2559050" y="4375150"/>
            <a:ext cx="1533525" cy="0"/>
          </a:xfrm>
          <a:prstGeom prst="line">
            <a:avLst/>
          </a:prstGeom>
          <a:noFill/>
          <a:ln w="12700" cap="sq" cmpd="sng">
            <a:solidFill>
              <a:schemeClr val="dk2">
                <a:alpha val="100000"/>
              </a:schemeClr>
            </a:solidFill>
            <a:prstDash val="solid"/>
            <a:round/>
          </a:ln>
        </p:spPr>
      </p:sp>
      <p:sp>
        <p:nvSpPr>
          <p:cNvPr id="1049785" name="直接连接符 1049784"/>
          <p:cNvSpPr/>
          <p:nvPr/>
        </p:nvSpPr>
        <p:spPr>
          <a:xfrm>
            <a:off x="4162425" y="4502150"/>
            <a:ext cx="0" cy="996950"/>
          </a:xfrm>
          <a:prstGeom prst="line">
            <a:avLst/>
          </a:prstGeom>
          <a:noFill/>
          <a:ln w="12700" cap="sq" cmpd="sng">
            <a:solidFill>
              <a:schemeClr val="dk2">
                <a:alpha val="100000"/>
              </a:schemeClr>
            </a:solidFill>
            <a:prstDash val="solid"/>
            <a:round/>
          </a:ln>
        </p:spPr>
      </p:sp>
      <p:sp>
        <p:nvSpPr>
          <p:cNvPr id="1049786" name="直接连接符 1049785"/>
          <p:cNvSpPr/>
          <p:nvPr/>
        </p:nvSpPr>
        <p:spPr>
          <a:xfrm>
            <a:off x="3614737" y="5035550"/>
            <a:ext cx="0" cy="422275"/>
          </a:xfrm>
          <a:prstGeom prst="line">
            <a:avLst/>
          </a:prstGeom>
          <a:noFill/>
          <a:ln w="12700" cap="sq" cmpd="sng">
            <a:solidFill>
              <a:schemeClr val="dk2">
                <a:alpha val="100000"/>
              </a:schemeClr>
            </a:solidFill>
            <a:prstDash val="solid"/>
            <a:round/>
          </a:ln>
        </p:spPr>
      </p:sp>
      <p:sp>
        <p:nvSpPr>
          <p:cNvPr id="1049787" name="直接连接符 1049786"/>
          <p:cNvSpPr/>
          <p:nvPr/>
        </p:nvSpPr>
        <p:spPr>
          <a:xfrm flipH="1">
            <a:off x="5851525" y="5035550"/>
            <a:ext cx="0" cy="450850"/>
          </a:xfrm>
          <a:prstGeom prst="line">
            <a:avLst/>
          </a:prstGeom>
          <a:noFill/>
          <a:ln w="12700" cap="sq" cmpd="sng">
            <a:solidFill>
              <a:schemeClr val="dk2">
                <a:alpha val="100000"/>
              </a:schemeClr>
            </a:solidFill>
            <a:prstDash val="solid"/>
            <a:round/>
          </a:ln>
        </p:spPr>
      </p:sp>
      <p:sp>
        <p:nvSpPr>
          <p:cNvPr id="1049788" name="直接连接符 1049787"/>
          <p:cNvSpPr/>
          <p:nvPr/>
        </p:nvSpPr>
        <p:spPr>
          <a:xfrm>
            <a:off x="2700337" y="4389437"/>
            <a:ext cx="0" cy="744537"/>
          </a:xfrm>
          <a:prstGeom prst="line">
            <a:avLst/>
          </a:prstGeom>
          <a:noFill/>
          <a:ln w="12700" cap="sq" cmpd="sng">
            <a:solidFill>
              <a:schemeClr val="dk2">
                <a:alpha val="100000"/>
              </a:schemeClr>
            </a:solidFill>
            <a:prstDash val="solid"/>
            <a:round/>
            <a:headEnd type="stealth" w="sm" len="lg"/>
            <a:tailEnd type="stealth" w="sm" len="lg"/>
          </a:ln>
        </p:spPr>
      </p:sp>
      <p:sp>
        <p:nvSpPr>
          <p:cNvPr id="1049789" name="直接连接符 1049788"/>
          <p:cNvSpPr/>
          <p:nvPr/>
        </p:nvSpPr>
        <p:spPr>
          <a:xfrm>
            <a:off x="3614737" y="5330825"/>
            <a:ext cx="561975" cy="0"/>
          </a:xfrm>
          <a:prstGeom prst="line">
            <a:avLst/>
          </a:prstGeom>
          <a:noFill/>
          <a:ln w="12700" cap="sq" cmpd="sng">
            <a:solidFill>
              <a:schemeClr val="dk2">
                <a:alpha val="100000"/>
              </a:schemeClr>
            </a:solidFill>
            <a:prstDash val="solid"/>
            <a:round/>
            <a:headEnd type="stealth" w="sm" len="lg"/>
            <a:tailEnd type="stealth" w="sm" len="lg"/>
          </a:ln>
        </p:spPr>
      </p:sp>
      <p:sp>
        <p:nvSpPr>
          <p:cNvPr id="1049790" name="直接连接符 1049789"/>
          <p:cNvSpPr/>
          <p:nvPr/>
        </p:nvSpPr>
        <p:spPr>
          <a:xfrm>
            <a:off x="4184650" y="5330825"/>
            <a:ext cx="1660525" cy="0"/>
          </a:xfrm>
          <a:prstGeom prst="line">
            <a:avLst/>
          </a:prstGeom>
          <a:noFill/>
          <a:ln w="12700" cap="sq" cmpd="sng">
            <a:solidFill>
              <a:schemeClr val="dk2">
                <a:alpha val="100000"/>
              </a:schemeClr>
            </a:solidFill>
            <a:prstDash val="solid"/>
            <a:round/>
            <a:headEnd type="stealth" w="sm" len="lg"/>
            <a:tailEnd type="stealth" w="sm" len="lg"/>
          </a:ln>
        </p:spPr>
      </p:sp>
      <p:sp>
        <p:nvSpPr>
          <p:cNvPr id="1049791" name="TextBox 1049790"/>
          <p:cNvSpPr txBox="1"/>
          <p:nvPr/>
        </p:nvSpPr>
        <p:spPr>
          <a:xfrm>
            <a:off x="4043362" y="3992562"/>
            <a:ext cx="295275" cy="36671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chemeClr val="hlink"/>
                </a:solidFill>
                <a:effectLst>
                  <a:outerShdw blurRad="38100" dist="38100" dir="2700000" algn="tl">
                    <a:srgbClr val="C0C0C0"/>
                  </a:outerShdw>
                </a:effectLst>
                <a:latin typeface="Times New Roman" pitchFamily="18" charset="0"/>
                <a:ea typeface="宋体" pitchFamily="2" charset="-122"/>
              </a:rPr>
              <a:t>C</a:t>
            </a:r>
          </a:p>
        </p:txBody>
      </p:sp>
      <p:sp>
        <p:nvSpPr>
          <p:cNvPr id="1049792" name="TextBox 1049791"/>
          <p:cNvSpPr txBox="1"/>
          <p:nvPr/>
        </p:nvSpPr>
        <p:spPr>
          <a:xfrm>
            <a:off x="3784600" y="4979987"/>
            <a:ext cx="407987" cy="396875"/>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en-US" altLang="zh-CN" sz="2000" b="0" i="1">
                <a:solidFill>
                  <a:schemeClr val="dk2"/>
                </a:solidFill>
                <a:effectLst>
                  <a:outerShdw blurRad="38100" dist="38100" dir="2700000" algn="tl">
                    <a:srgbClr val="C0C0C0"/>
                  </a:outerShdw>
                </a:effectLst>
                <a:latin typeface="Times New Roman" pitchFamily="18" charset="0"/>
                <a:ea typeface="宋体" pitchFamily="2" charset="-122"/>
              </a:rPr>
              <a:t>c</a:t>
            </a:r>
          </a:p>
        </p:txBody>
      </p:sp>
      <p:sp>
        <p:nvSpPr>
          <p:cNvPr id="1049793" name="TextBox 1049792"/>
          <p:cNvSpPr txBox="1"/>
          <p:nvPr/>
        </p:nvSpPr>
        <p:spPr>
          <a:xfrm>
            <a:off x="4878387" y="5005387"/>
            <a:ext cx="407987" cy="396875"/>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en-US" altLang="zh-CN" sz="2000" b="0" i="1">
                <a:solidFill>
                  <a:schemeClr val="dk2"/>
                </a:solidFill>
                <a:effectLst>
                  <a:outerShdw blurRad="38100" dist="38100" dir="2700000" algn="tl">
                    <a:srgbClr val="C0C0C0"/>
                  </a:outerShdw>
                </a:effectLst>
                <a:latin typeface="Times New Roman" pitchFamily="18" charset="0"/>
                <a:ea typeface="宋体" pitchFamily="2" charset="-122"/>
              </a:rPr>
              <a:t>b</a:t>
            </a:r>
          </a:p>
        </p:txBody>
      </p:sp>
      <p:sp>
        <p:nvSpPr>
          <p:cNvPr id="1049794" name="TextBox 1049793"/>
          <p:cNvSpPr txBox="1"/>
          <p:nvPr/>
        </p:nvSpPr>
        <p:spPr>
          <a:xfrm>
            <a:off x="2673350" y="4567237"/>
            <a:ext cx="407987" cy="396875"/>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en-US" altLang="zh-CN" sz="2000" b="0" i="1">
                <a:solidFill>
                  <a:schemeClr val="dk2"/>
                </a:solidFill>
                <a:effectLst>
                  <a:outerShdw blurRad="38100" dist="38100" dir="2700000" algn="tl">
                    <a:srgbClr val="C0C0C0"/>
                  </a:outerShdw>
                </a:effectLst>
                <a:latin typeface="Times New Roman" pitchFamily="18" charset="0"/>
                <a:ea typeface="宋体" pitchFamily="2" charset="-122"/>
              </a:rPr>
              <a:t>h</a:t>
            </a:r>
          </a:p>
        </p:txBody>
      </p:sp>
      <p:sp>
        <p:nvSpPr>
          <p:cNvPr id="1049795" name="TextBox 1049794"/>
          <p:cNvSpPr txBox="1"/>
          <p:nvPr/>
        </p:nvSpPr>
        <p:spPr>
          <a:xfrm>
            <a:off x="685800" y="990600"/>
            <a:ext cx="1830387" cy="531812"/>
          </a:xfrm>
          <a:prstGeom prst="rect">
            <a:avLst/>
          </a:prstGeom>
          <a:solidFill>
            <a:srgbClr val="CC0066"/>
          </a:solidFill>
          <a:ln w="12700" cap="flat" cmpd="sng">
            <a:solidFill>
              <a:schemeClr val="dk1">
                <a:alpha val="100000"/>
              </a:schemeClr>
            </a:solidFill>
            <a:prstDash val="solid"/>
            <a:round/>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i="1">
                <a:effectLst>
                  <a:outerShdw blurRad="38100" dist="38100" dir="2700000" algn="tl">
                    <a:srgbClr val="C0C0C0"/>
                  </a:outerShdw>
                </a:effectLst>
                <a:latin typeface="Times New Roman" pitchFamily="18" charset="0"/>
                <a:ea typeface="宋体" pitchFamily="2" charset="-122"/>
              </a:rPr>
              <a:t>例  题 </a:t>
            </a:r>
            <a:r>
              <a:rPr lang="en-US" altLang="zh-CN" sz="2800" i="1">
                <a:effectLst>
                  <a:outerShdw blurRad="38100" dist="38100" dir="2700000" algn="tl">
                    <a:srgbClr val="C0C0C0"/>
                  </a:outerShdw>
                </a:effectLst>
                <a:latin typeface="Times New Roman" pitchFamily="18" charset="0"/>
                <a:ea typeface="宋体" pitchFamily="2" charset="-122"/>
              </a:rPr>
              <a:t>14-7</a:t>
            </a:r>
          </a:p>
        </p:txBody>
      </p:sp>
      <p:sp>
        <p:nvSpPr>
          <p:cNvPr id="1049796" name="矩形 1049795"/>
          <p:cNvSpPr/>
          <p:nvPr/>
        </p:nvSpPr>
        <p:spPr>
          <a:xfrm>
            <a:off x="685800" y="457200"/>
            <a:ext cx="4652962" cy="5191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800">
                <a:latin typeface="楷体_GB2312" pitchFamily="49" charset="-122"/>
              </a:rPr>
              <a:t>§14.3 </a:t>
            </a:r>
            <a:r>
              <a:rPr lang="zh-CN" altLang="en-US" sz="2800">
                <a:latin typeface="楷体_GB2312" pitchFamily="49" charset="-122"/>
              </a:rPr>
              <a:t>刚体</a:t>
            </a:r>
            <a:r>
              <a:rPr lang="zh-CN" altLang="zh-CN" sz="2800"/>
              <a:t>惯性力系的简化</a:t>
            </a:r>
          </a:p>
        </p:txBody>
      </p:sp>
    </p:spTree>
  </p:cSld>
  <p:clrMapOvr>
    <a:masterClrMapping/>
  </p:clrMapOvr>
  <p:transition>
    <p:cu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797" name="TextBox 1049796"/>
          <p:cNvSpPr txBox="1"/>
          <p:nvPr/>
        </p:nvSpPr>
        <p:spPr>
          <a:xfrm>
            <a:off x="793750" y="1500187"/>
            <a:ext cx="4006850" cy="2740025"/>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just" eaLnBrk="1" latinLnBrk="1" hangingPunct="1">
              <a:lnSpc>
                <a:spcPct val="145000"/>
              </a:lnSpc>
              <a:spcBef>
                <a:spcPct val="50000"/>
              </a:spcBef>
            </a:pPr>
            <a:r>
              <a:rPr lang="en-US" altLang="zh-CN" sz="2000">
                <a:effectLst>
                  <a:outerShdw blurRad="38100" dist="38100" dir="2700000" algn="tl">
                    <a:srgbClr val="C0C0C0"/>
                  </a:outerShdw>
                </a:effectLst>
                <a:latin typeface="Times New Roman" pitchFamily="18" charset="0"/>
                <a:ea typeface="宋体" pitchFamily="2" charset="-122"/>
              </a:rPr>
              <a:t>         </a:t>
            </a:r>
            <a:r>
              <a:rPr lang="zh-CN" altLang="en-US" sz="2000">
                <a:effectLst>
                  <a:outerShdw blurRad="38100" dist="38100" dir="2700000" algn="tl">
                    <a:srgbClr val="C0C0C0"/>
                  </a:outerShdw>
                </a:effectLst>
                <a:latin typeface="Times New Roman" pitchFamily="18" charset="0"/>
                <a:ea typeface="宋体" pitchFamily="2" charset="-122"/>
              </a:rPr>
              <a:t>取汽车连同货物为研究对象。汽车实际受到的外力有：重力 </a:t>
            </a:r>
            <a:r>
              <a:rPr lang="en-US" altLang="zh-CN" sz="2000" b="0" i="1">
                <a:effectLst>
                  <a:outerShdw blurRad="38100" dist="38100" dir="2700000" algn="tl">
                    <a:srgbClr val="C0C0C0"/>
                  </a:outerShdw>
                </a:effectLst>
                <a:latin typeface="Times New Roman" pitchFamily="18" charset="0"/>
                <a:ea typeface="宋体" pitchFamily="2" charset="-122"/>
              </a:rPr>
              <a:t>m</a:t>
            </a:r>
            <a:r>
              <a:rPr lang="en-US" altLang="zh-CN" sz="2000" i="1">
                <a:effectLst>
                  <a:outerShdw blurRad="38100" dist="38100" dir="2700000" algn="tl">
                    <a:srgbClr val="C0C0C0"/>
                  </a:outerShdw>
                </a:effectLst>
                <a:latin typeface="Times New Roman" pitchFamily="18" charset="0"/>
                <a:ea typeface="宋体" pitchFamily="2" charset="-122"/>
              </a:rPr>
              <a:t>g </a:t>
            </a:r>
            <a:r>
              <a:rPr lang="zh-CN" altLang="en-US" sz="2000">
                <a:effectLst>
                  <a:outerShdw blurRad="38100" dist="38100" dir="2700000" algn="tl">
                    <a:srgbClr val="C0C0C0"/>
                  </a:outerShdw>
                </a:effectLst>
                <a:latin typeface="Times New Roman" pitchFamily="18" charset="0"/>
                <a:ea typeface="宋体" pitchFamily="2" charset="-122"/>
              </a:rPr>
              <a:t>，地面对前、后轮的铅直反力 </a:t>
            </a:r>
            <a:r>
              <a:rPr lang="en-US" altLang="zh-CN" sz="2000" i="1">
                <a:effectLst>
                  <a:outerShdw blurRad="38100" dist="38100" dir="2700000" algn="tl">
                    <a:srgbClr val="C0C0C0"/>
                  </a:outerShdw>
                </a:effectLst>
                <a:latin typeface="Times New Roman" pitchFamily="18" charset="0"/>
                <a:ea typeface="宋体" pitchFamily="2" charset="-122"/>
              </a:rPr>
              <a:t>F</a:t>
            </a:r>
            <a:r>
              <a:rPr lang="en-US" altLang="zh-CN" sz="2000" b="0" baseline="-25000">
                <a:effectLst>
                  <a:outerShdw blurRad="38100" dist="38100" dir="2700000" algn="tl">
                    <a:srgbClr val="C0C0C0"/>
                  </a:outerShdw>
                </a:effectLst>
                <a:latin typeface="Times New Roman" pitchFamily="18" charset="0"/>
                <a:ea typeface="宋体" pitchFamily="2" charset="-122"/>
              </a:rPr>
              <a:t>N</a:t>
            </a:r>
            <a:r>
              <a:rPr lang="en-US" altLang="zh-CN" sz="2000" b="0" i="1" baseline="-25000">
                <a:effectLst>
                  <a:outerShdw blurRad="38100" dist="38100" dir="2700000" algn="tl">
                    <a:srgbClr val="C0C0C0"/>
                  </a:outerShdw>
                </a:effectLst>
                <a:latin typeface="Times New Roman" pitchFamily="18" charset="0"/>
                <a:ea typeface="宋体" pitchFamily="2" charset="-122"/>
              </a:rPr>
              <a:t>A</a:t>
            </a:r>
            <a:r>
              <a:rPr lang="zh-CN" altLang="en-US" sz="2000">
                <a:effectLst>
                  <a:outerShdw blurRad="38100" dist="38100" dir="2700000" algn="tl">
                    <a:srgbClr val="C0C0C0"/>
                  </a:outerShdw>
                </a:effectLst>
                <a:latin typeface="Times New Roman" pitchFamily="18" charset="0"/>
                <a:ea typeface="宋体" pitchFamily="2" charset="-122"/>
              </a:rPr>
              <a:t> ， </a:t>
            </a:r>
            <a:r>
              <a:rPr lang="en-US" altLang="zh-CN" sz="2000" i="1">
                <a:effectLst>
                  <a:outerShdw blurRad="38100" dist="38100" dir="2700000" algn="tl">
                    <a:srgbClr val="C0C0C0"/>
                  </a:outerShdw>
                </a:effectLst>
                <a:latin typeface="Times New Roman" pitchFamily="18" charset="0"/>
                <a:ea typeface="宋体" pitchFamily="2" charset="-122"/>
              </a:rPr>
              <a:t>F</a:t>
            </a:r>
            <a:r>
              <a:rPr lang="en-US" altLang="zh-CN" sz="2000" b="0" baseline="-25000">
                <a:effectLst>
                  <a:outerShdw blurRad="38100" dist="38100" dir="2700000" algn="tl">
                    <a:srgbClr val="C0C0C0"/>
                  </a:outerShdw>
                </a:effectLst>
                <a:latin typeface="Times New Roman" pitchFamily="18" charset="0"/>
                <a:ea typeface="宋体" pitchFamily="2" charset="-122"/>
              </a:rPr>
              <a:t>N</a:t>
            </a:r>
            <a:r>
              <a:rPr lang="en-US" altLang="zh-CN" sz="2000" b="0" i="1" baseline="-25000">
                <a:effectLst>
                  <a:outerShdw blurRad="38100" dist="38100" dir="2700000" algn="tl">
                    <a:srgbClr val="C0C0C0"/>
                  </a:outerShdw>
                </a:effectLst>
                <a:latin typeface="Times New Roman" pitchFamily="18" charset="0"/>
                <a:ea typeface="宋体" pitchFamily="2" charset="-122"/>
              </a:rPr>
              <a:t>B</a:t>
            </a:r>
            <a:r>
              <a:rPr lang="en-US" altLang="zh-CN" sz="2000" i="1" baseline="-25000">
                <a:effectLst>
                  <a:outerShdw blurRad="38100" dist="38100" dir="2700000" algn="tl">
                    <a:srgbClr val="C0C0C0"/>
                  </a:outerShdw>
                </a:effectLst>
                <a:latin typeface="Times New Roman" pitchFamily="18" charset="0"/>
                <a:ea typeface="宋体" pitchFamily="2" charset="-122"/>
              </a:rPr>
              <a:t> </a:t>
            </a:r>
            <a:r>
              <a:rPr lang="zh-CN" altLang="en-US" sz="2000">
                <a:effectLst>
                  <a:outerShdw blurRad="38100" dist="38100" dir="2700000" algn="tl">
                    <a:srgbClr val="C0C0C0"/>
                  </a:outerShdw>
                </a:effectLst>
                <a:latin typeface="Times New Roman" pitchFamily="18" charset="0"/>
                <a:ea typeface="宋体" pitchFamily="2" charset="-122"/>
              </a:rPr>
              <a:t>以及水平摩擦力 </a:t>
            </a:r>
            <a:r>
              <a:rPr lang="en-US" altLang="zh-CN" sz="2000" i="1">
                <a:effectLst>
                  <a:outerShdw blurRad="38100" dist="38100" dir="2700000" algn="tl">
                    <a:srgbClr val="C0C0C0"/>
                  </a:outerShdw>
                </a:effectLst>
                <a:latin typeface="Times New Roman" pitchFamily="18" charset="0"/>
                <a:ea typeface="宋体" pitchFamily="2" charset="-122"/>
              </a:rPr>
              <a:t>F</a:t>
            </a:r>
            <a:r>
              <a:rPr lang="en-US" altLang="zh-CN" sz="2000" b="0" i="1" baseline="-25000">
                <a:effectLst>
                  <a:outerShdw blurRad="38100" dist="38100" dir="2700000" algn="tl">
                    <a:srgbClr val="C0C0C0"/>
                  </a:outerShdw>
                </a:effectLst>
                <a:latin typeface="Times New Roman" pitchFamily="18" charset="0"/>
                <a:ea typeface="宋体" pitchFamily="2" charset="-122"/>
              </a:rPr>
              <a:t>B</a:t>
            </a:r>
            <a:r>
              <a:rPr lang="en-US" altLang="zh-CN" sz="2000" i="1" baseline="-25000">
                <a:effectLst>
                  <a:outerShdw blurRad="38100" dist="38100" dir="2700000" algn="tl">
                    <a:srgbClr val="C0C0C0"/>
                  </a:outerShdw>
                </a:effectLst>
                <a:latin typeface="Times New Roman" pitchFamily="18" charset="0"/>
                <a:ea typeface="宋体" pitchFamily="2" charset="-122"/>
              </a:rPr>
              <a:t> </a:t>
            </a:r>
            <a:r>
              <a:rPr lang="zh-CN" altLang="en-US" sz="2000">
                <a:effectLst>
                  <a:outerShdw blurRad="38100" dist="38100" dir="2700000" algn="tl">
                    <a:srgbClr val="C0C0C0"/>
                  </a:outerShdw>
                </a:effectLst>
                <a:latin typeface="Times New Roman" pitchFamily="18" charset="0"/>
                <a:ea typeface="宋体" pitchFamily="2" charset="-122"/>
              </a:rPr>
              <a:t>(注意：前轮一般是被动轮，当忽略轮子质量时，其摩擦力可以不计</a:t>
            </a:r>
            <a:r>
              <a:rPr lang="en-US" altLang="zh-CN" sz="2000">
                <a:effectLst>
                  <a:outerShdw blurRad="38100" dist="38100" dir="2700000" algn="tl">
                    <a:srgbClr val="C0C0C0"/>
                  </a:outerShdw>
                </a:effectLst>
                <a:latin typeface="Times New Roman" pitchFamily="18" charset="0"/>
                <a:ea typeface="宋体" pitchFamily="2" charset="-122"/>
              </a:rPr>
              <a:t>)</a:t>
            </a:r>
            <a:r>
              <a:rPr lang="zh-CN" altLang="en-US" sz="2000">
                <a:effectLst>
                  <a:outerShdw blurRad="38100" dist="38100" dir="2700000" algn="tl">
                    <a:srgbClr val="C0C0C0"/>
                  </a:outerShdw>
                </a:effectLst>
                <a:latin typeface="Times New Roman" pitchFamily="18" charset="0"/>
                <a:ea typeface="宋体" pitchFamily="2" charset="-122"/>
              </a:rPr>
              <a:t>。</a:t>
            </a:r>
          </a:p>
        </p:txBody>
      </p:sp>
      <p:sp>
        <p:nvSpPr>
          <p:cNvPr id="1049798" name="TextBox 1049797"/>
          <p:cNvSpPr txBox="1"/>
          <p:nvPr/>
        </p:nvSpPr>
        <p:spPr>
          <a:xfrm>
            <a:off x="709612" y="1554162"/>
            <a:ext cx="857250" cy="45720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zh-CN" altLang="en-US">
                <a:latin typeface="Times New Roman" pitchFamily="18" charset="0"/>
                <a:ea typeface="宋体" pitchFamily="2" charset="-122"/>
              </a:rPr>
              <a:t>解：</a:t>
            </a:r>
          </a:p>
        </p:txBody>
      </p:sp>
      <p:sp>
        <p:nvSpPr>
          <p:cNvPr id="1049799" name="TextBox 1049798"/>
          <p:cNvSpPr txBox="1"/>
          <p:nvPr/>
        </p:nvSpPr>
        <p:spPr>
          <a:xfrm>
            <a:off x="762000" y="4267200"/>
            <a:ext cx="8374062" cy="48895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lnSpc>
                <a:spcPct val="130000"/>
              </a:lnSpc>
              <a:spcBef>
                <a:spcPct val="50000"/>
              </a:spcBef>
            </a:pPr>
            <a:r>
              <a:rPr lang="zh-CN" altLang="en-US" sz="2000">
                <a:effectLst>
                  <a:outerShdw blurRad="38100" dist="38100" dir="2700000" algn="tl">
                    <a:srgbClr val="C0C0C0"/>
                  </a:outerShdw>
                </a:effectLst>
                <a:latin typeface="Times New Roman" pitchFamily="18" charset="0"/>
                <a:ea typeface="宋体" pitchFamily="2" charset="-122"/>
              </a:rPr>
              <a:t>因汽车作平动，其惯性力系合成为作用在质心 </a:t>
            </a:r>
            <a:r>
              <a:rPr lang="en-US" altLang="zh-CN" sz="2000" b="0" i="1">
                <a:effectLst>
                  <a:outerShdw blurRad="38100" dist="38100" dir="2700000" algn="tl">
                    <a:srgbClr val="C0C0C0"/>
                  </a:outerShdw>
                </a:effectLst>
                <a:latin typeface="Times New Roman" pitchFamily="18" charset="0"/>
                <a:ea typeface="宋体" pitchFamily="2" charset="-122"/>
              </a:rPr>
              <a:t>C</a:t>
            </a:r>
            <a:r>
              <a:rPr lang="en-US" altLang="zh-CN" sz="2000" i="1">
                <a:effectLst>
                  <a:outerShdw blurRad="38100" dist="38100" dir="2700000" algn="tl">
                    <a:srgbClr val="C0C0C0"/>
                  </a:outerShdw>
                </a:effectLst>
                <a:latin typeface="Times New Roman" pitchFamily="18" charset="0"/>
                <a:ea typeface="宋体" pitchFamily="2" charset="-122"/>
              </a:rPr>
              <a:t> </a:t>
            </a:r>
            <a:r>
              <a:rPr lang="zh-CN" altLang="en-US" sz="2000">
                <a:effectLst>
                  <a:outerShdw blurRad="38100" dist="38100" dir="2700000" algn="tl">
                    <a:srgbClr val="C0C0C0"/>
                  </a:outerShdw>
                </a:effectLst>
                <a:latin typeface="Times New Roman" pitchFamily="18" charset="0"/>
                <a:ea typeface="宋体" pitchFamily="2" charset="-122"/>
              </a:rPr>
              <a:t>上的一个力 </a:t>
            </a:r>
            <a:r>
              <a:rPr lang="en-US" altLang="zh-CN" sz="2000" i="1">
                <a:solidFill>
                  <a:schemeClr val="lt2"/>
                </a:solidFill>
                <a:effectLst>
                  <a:outerShdw blurRad="38100" dist="38100" dir="2700000" algn="tl">
                    <a:srgbClr val="C0C0C0"/>
                  </a:outerShdw>
                </a:effectLst>
                <a:latin typeface="Times New Roman" pitchFamily="18" charset="0"/>
                <a:ea typeface="宋体" pitchFamily="2" charset="-122"/>
              </a:rPr>
              <a:t>F </a:t>
            </a:r>
            <a:r>
              <a:rPr lang="en-US" altLang="zh-CN" sz="2000" i="1" baseline="30000">
                <a:solidFill>
                  <a:schemeClr val="lt2"/>
                </a:solidFill>
                <a:effectLst>
                  <a:outerShdw blurRad="38100" dist="38100" dir="2700000" algn="tl">
                    <a:srgbClr val="C0C0C0"/>
                  </a:outerShdw>
                </a:effectLst>
                <a:latin typeface="Times New Roman" pitchFamily="18" charset="0"/>
                <a:ea typeface="宋体" pitchFamily="2" charset="-122"/>
              </a:rPr>
              <a:t>*</a:t>
            </a:r>
            <a:r>
              <a:rPr lang="en-US" altLang="zh-CN" sz="2000" i="1" baseline="-25000">
                <a:solidFill>
                  <a:schemeClr val="lt2"/>
                </a:solidFill>
                <a:effectLst>
                  <a:outerShdw blurRad="38100" dist="38100" dir="2700000" algn="tl">
                    <a:srgbClr val="C0C0C0"/>
                  </a:outerShdw>
                </a:effectLst>
                <a:latin typeface="Times New Roman" pitchFamily="18" charset="0"/>
                <a:ea typeface="宋体" pitchFamily="2" charset="-122"/>
              </a:rPr>
              <a:t> </a:t>
            </a:r>
            <a:r>
              <a:rPr lang="en-US" altLang="zh-CN" sz="2000">
                <a:solidFill>
                  <a:schemeClr val="lt2"/>
                </a:solidFill>
                <a:effectLst>
                  <a:outerShdw blurRad="38100" dist="38100" dir="2700000" algn="tl">
                    <a:srgbClr val="C0C0C0"/>
                  </a:outerShdw>
                </a:effectLst>
                <a:latin typeface="Times New Roman" pitchFamily="18" charset="0"/>
                <a:ea typeface="宋体" pitchFamily="2" charset="-122"/>
              </a:rPr>
              <a:t>= </a:t>
            </a:r>
            <a:r>
              <a:rPr lang="en-US" altLang="zh-CN" sz="2000">
                <a:solidFill>
                  <a:schemeClr val="lt2"/>
                </a:solidFill>
                <a:effectLst>
                  <a:outerShdw blurRad="38100" dist="38100" dir="2700000" algn="tl">
                    <a:srgbClr val="C0C0C0"/>
                  </a:outerShdw>
                </a:effectLst>
                <a:latin typeface="Times New Roman" pitchFamily="18" charset="0"/>
                <a:ea typeface="宋体" pitchFamily="2" charset="-122"/>
                <a:sym typeface="Symbol" pitchFamily="18" charset="2"/>
              </a:rPr>
              <a:t></a:t>
            </a:r>
            <a:r>
              <a:rPr lang="en-US" altLang="zh-CN" sz="2000" b="0" i="1">
                <a:solidFill>
                  <a:schemeClr val="lt2"/>
                </a:solidFill>
                <a:effectLst>
                  <a:outerShdw blurRad="38100" dist="38100" dir="2700000" algn="tl">
                    <a:srgbClr val="C0C0C0"/>
                  </a:outerShdw>
                </a:effectLst>
                <a:latin typeface="Times New Roman" pitchFamily="18" charset="0"/>
                <a:ea typeface="宋体" pitchFamily="2" charset="-122"/>
                <a:sym typeface="Symbol" pitchFamily="18" charset="2"/>
              </a:rPr>
              <a:t>M</a:t>
            </a:r>
            <a:r>
              <a:rPr lang="en-US" altLang="zh-CN" sz="2000" i="1">
                <a:solidFill>
                  <a:schemeClr val="lt2"/>
                </a:solidFill>
                <a:effectLst>
                  <a:outerShdw blurRad="38100" dist="38100" dir="2700000" algn="tl">
                    <a:srgbClr val="C0C0C0"/>
                  </a:outerShdw>
                </a:effectLst>
                <a:latin typeface="Times New Roman" pitchFamily="18" charset="0"/>
                <a:ea typeface="宋体" pitchFamily="2" charset="-122"/>
                <a:sym typeface="Symbol" pitchFamily="18" charset="2"/>
              </a:rPr>
              <a:t>a</a:t>
            </a:r>
            <a:r>
              <a:rPr lang="en-US" altLang="zh-CN" sz="2000" i="1">
                <a:effectLst>
                  <a:outerShdw blurRad="38100" dist="38100" dir="2700000" algn="tl">
                    <a:srgbClr val="C0C0C0"/>
                  </a:outerShdw>
                </a:effectLst>
                <a:latin typeface="Times New Roman" pitchFamily="18" charset="0"/>
                <a:ea typeface="宋体" pitchFamily="2" charset="-122"/>
                <a:sym typeface="Symbol" pitchFamily="18" charset="2"/>
              </a:rPr>
              <a:t> </a:t>
            </a:r>
            <a:r>
              <a:rPr lang="zh-CN" altLang="en-US" sz="2000">
                <a:effectLst>
                  <a:outerShdw blurRad="38100" dist="38100" dir="2700000" algn="tl">
                    <a:srgbClr val="C0C0C0"/>
                  </a:outerShdw>
                </a:effectLst>
                <a:latin typeface="Times New Roman" pitchFamily="18" charset="0"/>
                <a:ea typeface="宋体" pitchFamily="2" charset="-122"/>
                <a:sym typeface="Symbol" pitchFamily="18" charset="2"/>
              </a:rPr>
              <a:t>。</a:t>
            </a:r>
          </a:p>
        </p:txBody>
      </p:sp>
      <p:pic>
        <p:nvPicPr>
          <p:cNvPr id="2097332" name="图片 2097331"/>
          <p:cNvPicPr>
            <a:picLocks/>
          </p:cNvPicPr>
          <p:nvPr/>
        </p:nvPicPr>
        <p:blipFill>
          <a:blip r:embed="rId2"/>
          <a:srcRect/>
          <a:stretch>
            <a:fillRect/>
          </a:stretch>
        </p:blipFill>
        <p:spPr>
          <a:xfrm>
            <a:off x="1752600" y="5181600"/>
            <a:ext cx="5386387" cy="1444625"/>
          </a:xfrm>
          <a:prstGeom prst="rect">
            <a:avLst/>
          </a:prstGeom>
          <a:noFill/>
          <a:ln>
            <a:noFill/>
          </a:ln>
        </p:spPr>
      </p:pic>
      <p:sp>
        <p:nvSpPr>
          <p:cNvPr id="1049800" name="TextBox 1049799"/>
          <p:cNvSpPr txBox="1"/>
          <p:nvPr/>
        </p:nvSpPr>
        <p:spPr>
          <a:xfrm>
            <a:off x="820737" y="4800600"/>
            <a:ext cx="4181475" cy="396875"/>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zh-CN" altLang="en-US" sz="2000">
                <a:effectLst>
                  <a:outerShdw blurRad="38100" dist="38100" dir="2700000" algn="tl">
                    <a:srgbClr val="C0C0C0"/>
                  </a:outerShdw>
                </a:effectLst>
                <a:latin typeface="Times New Roman" pitchFamily="18" charset="0"/>
                <a:ea typeface="宋体" pitchFamily="2" charset="-122"/>
                <a:sym typeface="Symbol" pitchFamily="18" charset="2"/>
              </a:rPr>
              <a:t>于是可写出汽车的动态平衡方程</a:t>
            </a:r>
          </a:p>
        </p:txBody>
      </p:sp>
      <p:grpSp>
        <p:nvGrpSpPr>
          <p:cNvPr id="224" name="组合 223"/>
          <p:cNvGrpSpPr/>
          <p:nvPr/>
        </p:nvGrpSpPr>
        <p:grpSpPr>
          <a:xfrm>
            <a:off x="4876800" y="1447800"/>
            <a:ext cx="4229100" cy="2209800"/>
            <a:chOff x="3072" y="912"/>
            <a:chExt cx="2664" cy="1392"/>
          </a:xfrm>
        </p:grpSpPr>
        <p:grpSp>
          <p:nvGrpSpPr>
            <p:cNvPr id="225" name="组合 224"/>
            <p:cNvGrpSpPr/>
            <p:nvPr/>
          </p:nvGrpSpPr>
          <p:grpSpPr>
            <a:xfrm>
              <a:off x="3072" y="912"/>
              <a:ext cx="2664" cy="1392"/>
              <a:chOff x="3072" y="912"/>
              <a:chExt cx="2664" cy="1392"/>
            </a:xfrm>
          </p:grpSpPr>
          <p:pic>
            <p:nvPicPr>
              <p:cNvPr id="2097333" name="图片 2097332" descr="未命名"/>
              <p:cNvPicPr>
                <a:picLocks/>
              </p:cNvPicPr>
              <p:nvPr/>
            </p:nvPicPr>
            <p:blipFill>
              <a:blip r:embed="rId3"/>
              <a:srcRect/>
              <a:stretch>
                <a:fillRect/>
              </a:stretch>
            </p:blipFill>
            <p:spPr>
              <a:xfrm>
                <a:off x="3120" y="912"/>
                <a:ext cx="2616" cy="1392"/>
              </a:xfrm>
              <a:prstGeom prst="rect">
                <a:avLst/>
              </a:prstGeom>
              <a:noFill/>
              <a:ln>
                <a:noFill/>
              </a:ln>
            </p:spPr>
          </p:pic>
          <p:sp>
            <p:nvSpPr>
              <p:cNvPr id="1049801" name="TextBox 1049800"/>
              <p:cNvSpPr txBox="1"/>
              <p:nvPr/>
            </p:nvSpPr>
            <p:spPr>
              <a:xfrm>
                <a:off x="5189" y="1974"/>
                <a:ext cx="177"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chemeClr val="hlink"/>
                    </a:solidFill>
                    <a:effectLst>
                      <a:outerShdw blurRad="38100" dist="38100" dir="2700000" algn="tl">
                        <a:srgbClr val="C0C0C0"/>
                      </a:outerShdw>
                    </a:effectLst>
                    <a:latin typeface="Times New Roman" pitchFamily="18" charset="0"/>
                    <a:ea typeface="宋体" pitchFamily="2" charset="-122"/>
                  </a:rPr>
                  <a:t>A</a:t>
                </a:r>
              </a:p>
            </p:txBody>
          </p:sp>
          <p:sp>
            <p:nvSpPr>
              <p:cNvPr id="1049802" name="TextBox 1049801"/>
              <p:cNvSpPr txBox="1"/>
              <p:nvPr/>
            </p:nvSpPr>
            <p:spPr>
              <a:xfrm>
                <a:off x="3520" y="1972"/>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chemeClr val="hlink"/>
                    </a:solidFill>
                    <a:effectLst>
                      <a:outerShdw blurRad="38100" dist="38100" dir="2700000" algn="tl">
                        <a:srgbClr val="C0C0C0"/>
                      </a:outerShdw>
                    </a:effectLst>
                    <a:latin typeface="Times New Roman" pitchFamily="18" charset="0"/>
                    <a:ea typeface="宋体" pitchFamily="2" charset="-122"/>
                  </a:rPr>
                  <a:t>B</a:t>
                </a:r>
              </a:p>
            </p:txBody>
          </p:sp>
          <p:sp>
            <p:nvSpPr>
              <p:cNvPr id="1049803" name="椭圆 1049802"/>
              <p:cNvSpPr/>
              <p:nvPr/>
            </p:nvSpPr>
            <p:spPr>
              <a:xfrm>
                <a:off x="4056" y="1477"/>
                <a:ext cx="56" cy="62"/>
              </a:xfrm>
              <a:prstGeom prst="ellipse">
                <a:avLst/>
              </a:prstGeom>
              <a:solidFill>
                <a:schemeClr val="accent1"/>
              </a:solidFill>
              <a:ln w="12700" cap="sq"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9804" name="直接连接符 1049803"/>
              <p:cNvSpPr/>
              <p:nvPr/>
            </p:nvSpPr>
            <p:spPr>
              <a:xfrm>
                <a:off x="3072" y="1497"/>
                <a:ext cx="966" cy="0"/>
              </a:xfrm>
              <a:prstGeom prst="line">
                <a:avLst/>
              </a:prstGeom>
              <a:noFill/>
              <a:ln w="12700" cap="sq" cmpd="sng">
                <a:solidFill>
                  <a:schemeClr val="dk2">
                    <a:alpha val="100000"/>
                  </a:schemeClr>
                </a:solidFill>
                <a:prstDash val="solid"/>
                <a:round/>
              </a:ln>
            </p:spPr>
          </p:sp>
          <p:sp>
            <p:nvSpPr>
              <p:cNvPr id="1049805" name="直接连接符 1049804"/>
              <p:cNvSpPr/>
              <p:nvPr/>
            </p:nvSpPr>
            <p:spPr>
              <a:xfrm>
                <a:off x="4082" y="1586"/>
                <a:ext cx="0" cy="702"/>
              </a:xfrm>
              <a:prstGeom prst="line">
                <a:avLst/>
              </a:prstGeom>
              <a:noFill/>
              <a:ln w="12700" cap="sq" cmpd="sng">
                <a:solidFill>
                  <a:schemeClr val="dk2">
                    <a:alpha val="100000"/>
                  </a:schemeClr>
                </a:solidFill>
                <a:prstDash val="solid"/>
                <a:round/>
              </a:ln>
            </p:spPr>
          </p:sp>
          <p:sp>
            <p:nvSpPr>
              <p:cNvPr id="1049806" name="直接连接符 1049805"/>
              <p:cNvSpPr/>
              <p:nvPr/>
            </p:nvSpPr>
            <p:spPr>
              <a:xfrm>
                <a:off x="3161" y="1507"/>
                <a:ext cx="0" cy="524"/>
              </a:xfrm>
              <a:prstGeom prst="line">
                <a:avLst/>
              </a:prstGeom>
              <a:noFill/>
              <a:ln w="12700" cap="sq" cmpd="sng">
                <a:solidFill>
                  <a:schemeClr val="dk2">
                    <a:alpha val="100000"/>
                  </a:schemeClr>
                </a:solidFill>
                <a:prstDash val="solid"/>
                <a:round/>
                <a:headEnd type="stealth" w="sm" len="lg"/>
                <a:tailEnd type="stealth" w="sm" len="lg"/>
              </a:ln>
            </p:spPr>
          </p:sp>
          <p:sp>
            <p:nvSpPr>
              <p:cNvPr id="1049807" name="TextBox 1049806"/>
              <p:cNvSpPr txBox="1"/>
              <p:nvPr/>
            </p:nvSpPr>
            <p:spPr>
              <a:xfrm>
                <a:off x="4007" y="1255"/>
                <a:ext cx="186"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chemeClr val="hlink"/>
                    </a:solidFill>
                    <a:effectLst>
                      <a:outerShdw blurRad="38100" dist="38100" dir="2700000" algn="tl">
                        <a:srgbClr val="C0C0C0"/>
                      </a:outerShdw>
                    </a:effectLst>
                    <a:latin typeface="Times New Roman" pitchFamily="18" charset="0"/>
                    <a:ea typeface="宋体" pitchFamily="2" charset="-122"/>
                  </a:rPr>
                  <a:t>C</a:t>
                </a:r>
              </a:p>
            </p:txBody>
          </p:sp>
          <p:sp>
            <p:nvSpPr>
              <p:cNvPr id="1049808" name="TextBox 1049807"/>
              <p:cNvSpPr txBox="1"/>
              <p:nvPr/>
            </p:nvSpPr>
            <p:spPr>
              <a:xfrm>
                <a:off x="3844" y="1922"/>
                <a:ext cx="257" cy="249"/>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en-US" altLang="zh-CN" sz="2000" b="0" i="1">
                    <a:solidFill>
                      <a:schemeClr val="dk2"/>
                    </a:solidFill>
                    <a:effectLst>
                      <a:outerShdw blurRad="38100" dist="38100" dir="2700000" algn="tl">
                        <a:srgbClr val="C0C0C0"/>
                      </a:outerShdw>
                    </a:effectLst>
                    <a:latin typeface="Times New Roman" pitchFamily="18" charset="0"/>
                    <a:ea typeface="宋体" pitchFamily="2" charset="-122"/>
                  </a:rPr>
                  <a:t>c</a:t>
                </a:r>
              </a:p>
            </p:txBody>
          </p:sp>
          <p:sp>
            <p:nvSpPr>
              <p:cNvPr id="1049809" name="TextBox 1049808"/>
              <p:cNvSpPr txBox="1"/>
              <p:nvPr/>
            </p:nvSpPr>
            <p:spPr>
              <a:xfrm>
                <a:off x="4533" y="1940"/>
                <a:ext cx="257" cy="25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en-US" altLang="zh-CN" sz="2000" b="0" i="1">
                    <a:solidFill>
                      <a:schemeClr val="dk2"/>
                    </a:solidFill>
                    <a:effectLst>
                      <a:outerShdw blurRad="38100" dist="38100" dir="2700000" algn="tl">
                        <a:srgbClr val="C0C0C0"/>
                      </a:outerShdw>
                    </a:effectLst>
                    <a:latin typeface="Times New Roman" pitchFamily="18" charset="0"/>
                    <a:ea typeface="宋体" pitchFamily="2" charset="-122"/>
                  </a:rPr>
                  <a:t>b</a:t>
                </a:r>
              </a:p>
            </p:txBody>
          </p:sp>
          <p:sp>
            <p:nvSpPr>
              <p:cNvPr id="1049810" name="直接连接符 1049809"/>
              <p:cNvSpPr/>
              <p:nvPr/>
            </p:nvSpPr>
            <p:spPr>
              <a:xfrm flipV="1">
                <a:off x="5340" y="1595"/>
                <a:ext cx="271" cy="1"/>
              </a:xfrm>
              <a:prstGeom prst="line">
                <a:avLst/>
              </a:prstGeom>
              <a:noFill/>
              <a:ln w="28575" cap="flat" cmpd="sng">
                <a:solidFill>
                  <a:schemeClr val="accent1">
                    <a:alpha val="100000"/>
                  </a:schemeClr>
                </a:solidFill>
                <a:prstDash val="solid"/>
                <a:round/>
                <a:tailEnd type="stealth" w="sm" len="lg"/>
              </a:ln>
            </p:spPr>
          </p:sp>
          <p:sp>
            <p:nvSpPr>
              <p:cNvPr id="1049811" name="TextBox 1049810"/>
              <p:cNvSpPr txBox="1"/>
              <p:nvPr/>
            </p:nvSpPr>
            <p:spPr>
              <a:xfrm>
                <a:off x="5376" y="1296"/>
                <a:ext cx="196" cy="249"/>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000" i="1">
                    <a:solidFill>
                      <a:schemeClr val="accent1"/>
                    </a:solidFill>
                    <a:effectLst>
                      <a:outerShdw blurRad="38100" dist="38100" dir="2700000" algn="tl">
                        <a:srgbClr val="C0C0C0"/>
                      </a:outerShdw>
                    </a:effectLst>
                    <a:latin typeface="Times New Roman" pitchFamily="18" charset="0"/>
                    <a:ea typeface="宋体" pitchFamily="2" charset="-122"/>
                  </a:rPr>
                  <a:t>a</a:t>
                </a:r>
              </a:p>
            </p:txBody>
          </p:sp>
          <p:sp>
            <p:nvSpPr>
              <p:cNvPr id="1049812" name="直接连接符 1049811"/>
              <p:cNvSpPr/>
              <p:nvPr/>
            </p:nvSpPr>
            <p:spPr>
              <a:xfrm>
                <a:off x="3737" y="2169"/>
                <a:ext cx="354" cy="0"/>
              </a:xfrm>
              <a:prstGeom prst="line">
                <a:avLst/>
              </a:prstGeom>
              <a:noFill/>
              <a:ln w="12700" cap="sq" cmpd="sng">
                <a:solidFill>
                  <a:schemeClr val="dk2">
                    <a:alpha val="100000"/>
                  </a:schemeClr>
                </a:solidFill>
                <a:prstDash val="solid"/>
                <a:round/>
                <a:headEnd type="stealth" w="sm" len="lg"/>
                <a:tailEnd type="stealth" w="sm" len="lg"/>
              </a:ln>
            </p:spPr>
          </p:sp>
          <p:sp>
            <p:nvSpPr>
              <p:cNvPr id="1049813" name="直接连接符 1049812"/>
              <p:cNvSpPr/>
              <p:nvPr/>
            </p:nvSpPr>
            <p:spPr>
              <a:xfrm>
                <a:off x="4096" y="2169"/>
                <a:ext cx="1046" cy="0"/>
              </a:xfrm>
              <a:prstGeom prst="line">
                <a:avLst/>
              </a:prstGeom>
              <a:noFill/>
              <a:ln w="12700" cap="sq" cmpd="sng">
                <a:solidFill>
                  <a:schemeClr val="dk2">
                    <a:alpha val="100000"/>
                  </a:schemeClr>
                </a:solidFill>
                <a:prstDash val="solid"/>
                <a:round/>
                <a:headEnd type="stealth" w="sm" len="lg"/>
                <a:tailEnd type="stealth" w="sm" len="lg"/>
              </a:ln>
            </p:spPr>
          </p:sp>
          <p:sp>
            <p:nvSpPr>
              <p:cNvPr id="1049814" name="矩形 1049813"/>
              <p:cNvSpPr/>
              <p:nvPr/>
            </p:nvSpPr>
            <p:spPr>
              <a:xfrm>
                <a:off x="3120" y="1968"/>
                <a:ext cx="2585" cy="68"/>
              </a:xfrm>
              <a:prstGeom prst="rect">
                <a:avLst/>
              </a:prstGeom>
              <a:solidFill>
                <a:schemeClr val="lt2"/>
              </a:solidFill>
              <a:ln w="12700" cap="sq"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9815" name="TextBox 1049814"/>
              <p:cNvSpPr txBox="1"/>
              <p:nvPr/>
            </p:nvSpPr>
            <p:spPr>
              <a:xfrm>
                <a:off x="3118" y="1632"/>
                <a:ext cx="257" cy="25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en-US" altLang="zh-CN" sz="2000" b="0" i="1">
                    <a:solidFill>
                      <a:schemeClr val="dk2"/>
                    </a:solidFill>
                    <a:effectLst>
                      <a:outerShdw blurRad="38100" dist="38100" dir="2700000" algn="tl">
                        <a:srgbClr val="C0C0C0"/>
                      </a:outerShdw>
                    </a:effectLst>
                    <a:latin typeface="Times New Roman" pitchFamily="18" charset="0"/>
                    <a:ea typeface="宋体" pitchFamily="2" charset="-122"/>
                  </a:rPr>
                  <a:t>h</a:t>
                </a:r>
              </a:p>
            </p:txBody>
          </p:sp>
        </p:grpSp>
        <p:sp>
          <p:nvSpPr>
            <p:cNvPr id="1049816" name="直接连接符 1049815"/>
            <p:cNvSpPr/>
            <p:nvPr/>
          </p:nvSpPr>
          <p:spPr>
            <a:xfrm>
              <a:off x="3737" y="1962"/>
              <a:ext cx="0" cy="297"/>
            </a:xfrm>
            <a:prstGeom prst="line">
              <a:avLst/>
            </a:prstGeom>
            <a:noFill/>
            <a:ln w="12700" cap="sq" cmpd="sng">
              <a:solidFill>
                <a:schemeClr val="dk2">
                  <a:alpha val="100000"/>
                </a:schemeClr>
              </a:solidFill>
              <a:prstDash val="solid"/>
              <a:round/>
            </a:ln>
          </p:spPr>
        </p:sp>
        <p:sp>
          <p:nvSpPr>
            <p:cNvPr id="1049817" name="直接连接符 1049816"/>
            <p:cNvSpPr/>
            <p:nvPr/>
          </p:nvSpPr>
          <p:spPr>
            <a:xfrm flipH="1">
              <a:off x="5146" y="1962"/>
              <a:ext cx="0" cy="317"/>
            </a:xfrm>
            <a:prstGeom prst="line">
              <a:avLst/>
            </a:prstGeom>
            <a:noFill/>
            <a:ln w="12700" cap="sq" cmpd="sng">
              <a:solidFill>
                <a:schemeClr val="dk2">
                  <a:alpha val="100000"/>
                </a:schemeClr>
              </a:solidFill>
              <a:prstDash val="solid"/>
              <a:round/>
            </a:ln>
          </p:spPr>
        </p:sp>
      </p:grpSp>
      <p:sp>
        <p:nvSpPr>
          <p:cNvPr id="1049818" name="TextBox 1049817"/>
          <p:cNvSpPr txBox="1"/>
          <p:nvPr/>
        </p:nvSpPr>
        <p:spPr>
          <a:xfrm>
            <a:off x="5133975" y="2720975"/>
            <a:ext cx="463550" cy="396875"/>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0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2000" i="1" baseline="-25000">
                <a:solidFill>
                  <a:srgbClr val="FF0000"/>
                </a:solidFill>
                <a:effectLst>
                  <a:outerShdw blurRad="38100" dist="38100" dir="2700000" algn="tl">
                    <a:srgbClr val="C0C0C0"/>
                  </a:outerShdw>
                </a:effectLst>
                <a:latin typeface="Times New Roman" pitchFamily="18" charset="0"/>
                <a:ea typeface="宋体" pitchFamily="2" charset="-122"/>
              </a:rPr>
              <a:t>B</a:t>
            </a:r>
          </a:p>
        </p:txBody>
      </p:sp>
      <p:grpSp>
        <p:nvGrpSpPr>
          <p:cNvPr id="226" name="组合 225"/>
          <p:cNvGrpSpPr/>
          <p:nvPr/>
        </p:nvGrpSpPr>
        <p:grpSpPr>
          <a:xfrm>
            <a:off x="5638800" y="1981200"/>
            <a:ext cx="663575" cy="396875"/>
            <a:chOff x="3535" y="1262"/>
            <a:chExt cx="418" cy="250"/>
          </a:xfrm>
        </p:grpSpPr>
        <p:sp>
          <p:nvSpPr>
            <p:cNvPr id="1049819" name="TextBox 1049818"/>
            <p:cNvSpPr txBox="1"/>
            <p:nvPr/>
          </p:nvSpPr>
          <p:spPr>
            <a:xfrm>
              <a:off x="3535" y="1262"/>
              <a:ext cx="351" cy="25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en-US" altLang="zh-CN" sz="2000" i="1">
                  <a:solidFill>
                    <a:srgbClr val="FF0000"/>
                  </a:solidFill>
                  <a:effectLst>
                    <a:outerShdw blurRad="38100" dist="38100" dir="2700000" algn="tl">
                      <a:srgbClr val="C0C0C0"/>
                    </a:outerShdw>
                  </a:effectLst>
                  <a:latin typeface="Times New Roman" pitchFamily="18" charset="0"/>
                  <a:ea typeface="宋体" pitchFamily="2" charset="-122"/>
                </a:rPr>
                <a:t>F </a:t>
              </a:r>
              <a:r>
                <a:rPr lang="en-US" altLang="zh-CN" sz="2000" i="1" baseline="30000">
                  <a:solidFill>
                    <a:srgbClr val="FF0000"/>
                  </a:solidFill>
                  <a:effectLst>
                    <a:outerShdw blurRad="38100" dist="38100" dir="2700000" algn="tl">
                      <a:srgbClr val="C0C0C0"/>
                    </a:outerShdw>
                  </a:effectLst>
                  <a:latin typeface="Times New Roman" pitchFamily="18" charset="0"/>
                  <a:ea typeface="宋体" pitchFamily="2" charset="-122"/>
                </a:rPr>
                <a:t>*</a:t>
              </a:r>
            </a:p>
          </p:txBody>
        </p:sp>
        <p:sp>
          <p:nvSpPr>
            <p:cNvPr id="1049820" name="直接连接符 1049819"/>
            <p:cNvSpPr/>
            <p:nvPr/>
          </p:nvSpPr>
          <p:spPr>
            <a:xfrm flipH="1" flipV="1">
              <a:off x="3608" y="1507"/>
              <a:ext cx="345" cy="2"/>
            </a:xfrm>
            <a:prstGeom prst="line">
              <a:avLst/>
            </a:prstGeom>
            <a:noFill/>
            <a:ln w="28575" cap="flat" cmpd="sng">
              <a:solidFill>
                <a:srgbClr val="FF0000">
                  <a:alpha val="100000"/>
                </a:srgbClr>
              </a:solidFill>
              <a:prstDash val="solid"/>
              <a:round/>
              <a:tailEnd type="stealth" w="sm" len="lg"/>
            </a:ln>
          </p:spPr>
        </p:sp>
      </p:grpSp>
      <p:sp>
        <p:nvSpPr>
          <p:cNvPr id="1049821" name="直接连接符 1049820"/>
          <p:cNvSpPr/>
          <p:nvPr/>
        </p:nvSpPr>
        <p:spPr>
          <a:xfrm flipV="1">
            <a:off x="5943600" y="3124200"/>
            <a:ext cx="0" cy="430212"/>
          </a:xfrm>
          <a:prstGeom prst="line">
            <a:avLst/>
          </a:prstGeom>
          <a:noFill/>
          <a:ln w="28575" cap="flat" cmpd="sng">
            <a:solidFill>
              <a:srgbClr val="FF0000">
                <a:alpha val="100000"/>
              </a:srgbClr>
            </a:solidFill>
            <a:prstDash val="solid"/>
            <a:round/>
            <a:tailEnd type="stealth" w="sm" len="lg"/>
          </a:ln>
        </p:spPr>
      </p:sp>
      <p:sp>
        <p:nvSpPr>
          <p:cNvPr id="1049822" name="直接连接符 1049821"/>
          <p:cNvSpPr/>
          <p:nvPr/>
        </p:nvSpPr>
        <p:spPr>
          <a:xfrm flipV="1">
            <a:off x="8153400" y="3100387"/>
            <a:ext cx="0" cy="481012"/>
          </a:xfrm>
          <a:prstGeom prst="line">
            <a:avLst/>
          </a:prstGeom>
          <a:noFill/>
          <a:ln w="28575" cap="flat" cmpd="sng">
            <a:solidFill>
              <a:srgbClr val="FF0000">
                <a:alpha val="100000"/>
              </a:srgbClr>
            </a:solidFill>
            <a:prstDash val="solid"/>
            <a:round/>
            <a:tailEnd type="stealth" w="sm" len="lg"/>
          </a:ln>
        </p:spPr>
      </p:sp>
      <p:sp>
        <p:nvSpPr>
          <p:cNvPr id="1049823" name="直接连接符 1049822"/>
          <p:cNvSpPr/>
          <p:nvPr/>
        </p:nvSpPr>
        <p:spPr>
          <a:xfrm flipV="1">
            <a:off x="5422900" y="3141662"/>
            <a:ext cx="498475" cy="4762"/>
          </a:xfrm>
          <a:prstGeom prst="line">
            <a:avLst/>
          </a:prstGeom>
          <a:noFill/>
          <a:ln w="28575" cap="flat" cmpd="sng">
            <a:solidFill>
              <a:srgbClr val="FF0000">
                <a:alpha val="100000"/>
              </a:srgbClr>
            </a:solidFill>
            <a:prstDash val="solid"/>
            <a:round/>
            <a:tailEnd type="stealth" w="sm" len="lg"/>
          </a:ln>
        </p:spPr>
      </p:sp>
      <p:sp>
        <p:nvSpPr>
          <p:cNvPr id="1049824" name="直接连接符 1049823"/>
          <p:cNvSpPr/>
          <p:nvPr/>
        </p:nvSpPr>
        <p:spPr>
          <a:xfrm>
            <a:off x="6491287" y="2471737"/>
            <a:ext cx="0" cy="663575"/>
          </a:xfrm>
          <a:prstGeom prst="line">
            <a:avLst/>
          </a:prstGeom>
          <a:noFill/>
          <a:ln w="28575" cap="flat" cmpd="sng">
            <a:solidFill>
              <a:srgbClr val="FF0000">
                <a:alpha val="100000"/>
              </a:srgbClr>
            </a:solidFill>
            <a:prstDash val="solid"/>
            <a:round/>
            <a:tailEnd type="stealth" w="sm" len="lg"/>
          </a:ln>
        </p:spPr>
      </p:sp>
      <p:sp>
        <p:nvSpPr>
          <p:cNvPr id="1049825" name="TextBox 1049824"/>
          <p:cNvSpPr txBox="1"/>
          <p:nvPr/>
        </p:nvSpPr>
        <p:spPr>
          <a:xfrm>
            <a:off x="6483350" y="2840037"/>
            <a:ext cx="463550" cy="3667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rgbClr val="FF0000"/>
                </a:solidFill>
                <a:effectLst>
                  <a:outerShdw blurRad="38100" dist="38100" dir="2700000" algn="tl">
                    <a:srgbClr val="C0C0C0"/>
                  </a:outerShdw>
                </a:effectLst>
                <a:latin typeface="Times New Roman" pitchFamily="18" charset="0"/>
                <a:ea typeface="宋体" pitchFamily="2" charset="-122"/>
              </a:rPr>
              <a:t>m</a:t>
            </a:r>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g</a:t>
            </a:r>
          </a:p>
        </p:txBody>
      </p:sp>
      <p:sp>
        <p:nvSpPr>
          <p:cNvPr id="1049826" name="TextBox 1049825"/>
          <p:cNvSpPr txBox="1"/>
          <p:nvPr/>
        </p:nvSpPr>
        <p:spPr>
          <a:xfrm>
            <a:off x="7772400" y="3505200"/>
            <a:ext cx="628650" cy="396875"/>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en-US" altLang="zh-CN" sz="20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2000" b="0" baseline="-25000">
                <a:solidFill>
                  <a:srgbClr val="FF0000"/>
                </a:solidFill>
                <a:effectLst>
                  <a:outerShdw blurRad="38100" dist="38100" dir="2700000" algn="tl">
                    <a:srgbClr val="C0C0C0"/>
                  </a:outerShdw>
                </a:effectLst>
                <a:latin typeface="Times New Roman" pitchFamily="18" charset="0"/>
                <a:ea typeface="宋体" pitchFamily="2" charset="-122"/>
              </a:rPr>
              <a:t>N</a:t>
            </a:r>
            <a:r>
              <a:rPr lang="en-US" altLang="zh-CN" sz="2000" b="0" i="1" baseline="-25000">
                <a:solidFill>
                  <a:srgbClr val="FF0000"/>
                </a:solidFill>
                <a:effectLst>
                  <a:outerShdw blurRad="38100" dist="38100" dir="2700000" algn="tl">
                    <a:srgbClr val="C0C0C0"/>
                  </a:outerShdw>
                </a:effectLst>
                <a:latin typeface="Times New Roman" pitchFamily="18" charset="0"/>
                <a:ea typeface="宋体" pitchFamily="2" charset="-122"/>
              </a:rPr>
              <a:t>A</a:t>
            </a:r>
          </a:p>
        </p:txBody>
      </p:sp>
      <p:sp>
        <p:nvSpPr>
          <p:cNvPr id="1049827" name="TextBox 1049826"/>
          <p:cNvSpPr txBox="1"/>
          <p:nvPr/>
        </p:nvSpPr>
        <p:spPr>
          <a:xfrm>
            <a:off x="5659437" y="3530600"/>
            <a:ext cx="657225" cy="396875"/>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en-US" altLang="zh-CN" sz="20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2000" b="0" baseline="-25000">
                <a:solidFill>
                  <a:srgbClr val="FF0000"/>
                </a:solidFill>
                <a:effectLst>
                  <a:outerShdw blurRad="38100" dist="38100" dir="2700000" algn="tl">
                    <a:srgbClr val="C0C0C0"/>
                  </a:outerShdw>
                </a:effectLst>
                <a:latin typeface="Times New Roman" pitchFamily="18" charset="0"/>
                <a:ea typeface="宋体" pitchFamily="2" charset="-122"/>
              </a:rPr>
              <a:t>N</a:t>
            </a:r>
            <a:r>
              <a:rPr lang="en-US" altLang="zh-CN" sz="2000" b="0" i="1" baseline="-25000">
                <a:solidFill>
                  <a:srgbClr val="FF0000"/>
                </a:solidFill>
                <a:effectLst>
                  <a:outerShdw blurRad="38100" dist="38100" dir="2700000" algn="tl">
                    <a:srgbClr val="C0C0C0"/>
                  </a:outerShdw>
                </a:effectLst>
                <a:latin typeface="Times New Roman" pitchFamily="18" charset="0"/>
                <a:ea typeface="宋体" pitchFamily="2" charset="-122"/>
              </a:rPr>
              <a:t>B</a:t>
            </a:r>
          </a:p>
        </p:txBody>
      </p:sp>
      <p:sp>
        <p:nvSpPr>
          <p:cNvPr id="1049828" name="TextBox 1049827"/>
          <p:cNvSpPr txBox="1"/>
          <p:nvPr/>
        </p:nvSpPr>
        <p:spPr>
          <a:xfrm>
            <a:off x="685800" y="990600"/>
            <a:ext cx="1830387" cy="531812"/>
          </a:xfrm>
          <a:prstGeom prst="rect">
            <a:avLst/>
          </a:prstGeom>
          <a:solidFill>
            <a:srgbClr val="CC0066"/>
          </a:solidFill>
          <a:ln w="12700" cap="flat" cmpd="sng">
            <a:solidFill>
              <a:schemeClr val="dk1">
                <a:alpha val="100000"/>
              </a:schemeClr>
            </a:solidFill>
            <a:prstDash val="solid"/>
            <a:round/>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i="1">
                <a:effectLst>
                  <a:outerShdw blurRad="38100" dist="38100" dir="2700000" algn="tl">
                    <a:srgbClr val="C0C0C0"/>
                  </a:outerShdw>
                </a:effectLst>
                <a:latin typeface="Times New Roman" pitchFamily="18" charset="0"/>
                <a:ea typeface="宋体" pitchFamily="2" charset="-122"/>
              </a:rPr>
              <a:t>例  题 </a:t>
            </a:r>
            <a:r>
              <a:rPr lang="en-US" altLang="zh-CN" sz="2800" i="1">
                <a:effectLst>
                  <a:outerShdw blurRad="38100" dist="38100" dir="2700000" algn="tl">
                    <a:srgbClr val="C0C0C0"/>
                  </a:outerShdw>
                </a:effectLst>
                <a:latin typeface="Times New Roman" pitchFamily="18" charset="0"/>
                <a:ea typeface="宋体" pitchFamily="2" charset="-122"/>
              </a:rPr>
              <a:t>14-7</a:t>
            </a:r>
          </a:p>
        </p:txBody>
      </p:sp>
      <p:sp>
        <p:nvSpPr>
          <p:cNvPr id="1049829" name="矩形 1049828"/>
          <p:cNvSpPr/>
          <p:nvPr/>
        </p:nvSpPr>
        <p:spPr>
          <a:xfrm>
            <a:off x="685800" y="457200"/>
            <a:ext cx="4652962" cy="5191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800">
                <a:latin typeface="楷体_GB2312" pitchFamily="49" charset="-122"/>
              </a:rPr>
              <a:t>§14.3 </a:t>
            </a:r>
            <a:r>
              <a:rPr lang="zh-CN" altLang="en-US" sz="2800">
                <a:latin typeface="楷体_GB2312" pitchFamily="49" charset="-122"/>
              </a:rPr>
              <a:t>刚体</a:t>
            </a:r>
            <a:r>
              <a:rPr lang="zh-CN" altLang="zh-CN" sz="2800"/>
              <a:t>惯性力系的简化</a:t>
            </a: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97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979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2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4982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4982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4982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4982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04982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4982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049823"/>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49818"/>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4979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226"/>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49800"/>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2097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97" grpId="0"/>
      <p:bldP spid="1049798" grpId="0"/>
      <p:bldP spid="1049799" grpId="0"/>
      <p:bldP spid="1049800" grpId="0"/>
      <p:bldP spid="1049818" grpId="0"/>
      <p:bldP spid="1049825" grpId="0"/>
      <p:bldP spid="1049826" grpId="0"/>
      <p:bldP spid="104982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334" name="图片 2097333"/>
          <p:cNvPicPr>
            <a:picLocks/>
          </p:cNvPicPr>
          <p:nvPr/>
        </p:nvPicPr>
        <p:blipFill>
          <a:blip r:embed="rId2"/>
          <a:srcRect/>
          <a:stretch>
            <a:fillRect/>
          </a:stretch>
        </p:blipFill>
        <p:spPr>
          <a:xfrm>
            <a:off x="1014412" y="2027237"/>
            <a:ext cx="5386387" cy="1444625"/>
          </a:xfrm>
          <a:prstGeom prst="rect">
            <a:avLst/>
          </a:prstGeom>
          <a:noFill/>
          <a:ln>
            <a:noFill/>
          </a:ln>
        </p:spPr>
      </p:pic>
      <p:sp>
        <p:nvSpPr>
          <p:cNvPr id="1049830" name="TextBox 1049829"/>
          <p:cNvSpPr txBox="1"/>
          <p:nvPr/>
        </p:nvSpPr>
        <p:spPr>
          <a:xfrm>
            <a:off x="931862" y="1624012"/>
            <a:ext cx="4181475" cy="396875"/>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zh-CN" altLang="en-US" sz="2000">
                <a:effectLst>
                  <a:outerShdw blurRad="38100" dist="38100" dir="2700000" algn="tl">
                    <a:srgbClr val="C0C0C0"/>
                  </a:outerShdw>
                </a:effectLst>
                <a:latin typeface="Times New Roman" pitchFamily="18" charset="0"/>
                <a:ea typeface="宋体" pitchFamily="2" charset="-122"/>
                <a:sym typeface="Symbol" pitchFamily="18" charset="2"/>
              </a:rPr>
              <a:t>于是可写出汽车的动态平衡方程</a:t>
            </a:r>
          </a:p>
        </p:txBody>
      </p:sp>
      <p:sp>
        <p:nvSpPr>
          <p:cNvPr id="1049831" name="TextBox 1049830"/>
          <p:cNvSpPr txBox="1"/>
          <p:nvPr/>
        </p:nvSpPr>
        <p:spPr>
          <a:xfrm>
            <a:off x="962025" y="3770312"/>
            <a:ext cx="2667000" cy="396875"/>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zh-CN" altLang="en-US" sz="2000">
                <a:effectLst>
                  <a:outerShdw blurRad="38100" dist="38100" dir="2700000" algn="tl">
                    <a:srgbClr val="C0C0C0"/>
                  </a:outerShdw>
                </a:effectLst>
                <a:latin typeface="Times New Roman" pitchFamily="18" charset="0"/>
                <a:ea typeface="宋体" pitchFamily="2" charset="-122"/>
              </a:rPr>
              <a:t>由式</a:t>
            </a:r>
            <a:r>
              <a:rPr lang="en-US" altLang="zh-CN" sz="2000" b="0">
                <a:effectLst>
                  <a:outerShdw blurRad="38100" dist="38100" dir="2700000" algn="tl">
                    <a:srgbClr val="C0C0C0"/>
                  </a:outerShdw>
                </a:effectLst>
                <a:latin typeface="Times New Roman" pitchFamily="18" charset="0"/>
                <a:ea typeface="宋体" pitchFamily="2" charset="-122"/>
              </a:rPr>
              <a:t>(1)</a:t>
            </a:r>
            <a:r>
              <a:rPr lang="zh-CN" altLang="en-US" sz="2000">
                <a:effectLst>
                  <a:outerShdw blurRad="38100" dist="38100" dir="2700000" algn="tl">
                    <a:srgbClr val="C0C0C0"/>
                  </a:outerShdw>
                </a:effectLst>
                <a:latin typeface="Times New Roman" pitchFamily="18" charset="0"/>
                <a:ea typeface="宋体" pitchFamily="2" charset="-122"/>
              </a:rPr>
              <a:t>和</a:t>
            </a:r>
            <a:r>
              <a:rPr lang="en-US" altLang="zh-CN" sz="2000" b="0">
                <a:effectLst>
                  <a:outerShdw blurRad="38100" dist="38100" dir="2700000" algn="tl">
                    <a:srgbClr val="C0C0C0"/>
                  </a:outerShdw>
                </a:effectLst>
                <a:latin typeface="Times New Roman" pitchFamily="18" charset="0"/>
                <a:ea typeface="宋体" pitchFamily="2" charset="-122"/>
              </a:rPr>
              <a:t>(2)</a:t>
            </a:r>
            <a:r>
              <a:rPr lang="zh-CN" altLang="en-US" sz="2000">
                <a:effectLst>
                  <a:outerShdw blurRad="38100" dist="38100" dir="2700000" algn="tl">
                    <a:srgbClr val="C0C0C0"/>
                  </a:outerShdw>
                </a:effectLst>
                <a:latin typeface="Times New Roman" pitchFamily="18" charset="0"/>
                <a:ea typeface="宋体" pitchFamily="2" charset="-122"/>
              </a:rPr>
              <a:t>解得</a:t>
            </a:r>
          </a:p>
        </p:txBody>
      </p:sp>
      <p:pic>
        <p:nvPicPr>
          <p:cNvPr id="2097335" name="图片 2097334"/>
          <p:cNvPicPr>
            <a:picLocks/>
          </p:cNvPicPr>
          <p:nvPr/>
        </p:nvPicPr>
        <p:blipFill>
          <a:blip r:embed="rId3"/>
          <a:srcRect/>
          <a:stretch>
            <a:fillRect/>
          </a:stretch>
        </p:blipFill>
        <p:spPr>
          <a:xfrm>
            <a:off x="1604962" y="4522787"/>
            <a:ext cx="2093912" cy="1490662"/>
          </a:xfrm>
          <a:prstGeom prst="rect">
            <a:avLst/>
          </a:prstGeom>
          <a:noFill/>
          <a:ln>
            <a:noFill/>
          </a:ln>
        </p:spPr>
      </p:pic>
      <p:grpSp>
        <p:nvGrpSpPr>
          <p:cNvPr id="228" name="组合 227"/>
          <p:cNvGrpSpPr/>
          <p:nvPr/>
        </p:nvGrpSpPr>
        <p:grpSpPr>
          <a:xfrm>
            <a:off x="4629150" y="3276600"/>
            <a:ext cx="4514850" cy="2662237"/>
            <a:chOff x="2916" y="2199"/>
            <a:chExt cx="2844" cy="1677"/>
          </a:xfrm>
        </p:grpSpPr>
        <p:pic>
          <p:nvPicPr>
            <p:cNvPr id="2097336" name="图片 2097335" descr="卡车"/>
            <p:cNvPicPr>
              <a:picLocks/>
            </p:cNvPicPr>
            <p:nvPr/>
          </p:nvPicPr>
          <p:blipFill>
            <a:blip r:embed="rId4"/>
            <a:srcRect l="5249" t="20990" b="5005"/>
            <a:stretch>
              <a:fillRect/>
            </a:stretch>
          </p:blipFill>
          <p:spPr>
            <a:xfrm>
              <a:off x="2916" y="2199"/>
              <a:ext cx="2844" cy="1677"/>
            </a:xfrm>
            <a:prstGeom prst="rect">
              <a:avLst/>
            </a:prstGeom>
            <a:noFill/>
            <a:ln>
              <a:noFill/>
            </a:ln>
          </p:spPr>
        </p:pic>
        <p:grpSp>
          <p:nvGrpSpPr>
            <p:cNvPr id="229" name="组合 228"/>
            <p:cNvGrpSpPr/>
            <p:nvPr/>
          </p:nvGrpSpPr>
          <p:grpSpPr>
            <a:xfrm>
              <a:off x="2943" y="2448"/>
              <a:ext cx="2615" cy="1219"/>
              <a:chOff x="2943" y="2513"/>
              <a:chExt cx="2615" cy="1219"/>
            </a:xfrm>
          </p:grpSpPr>
          <p:sp>
            <p:nvSpPr>
              <p:cNvPr id="1049832" name="TextBox 1049831"/>
              <p:cNvSpPr txBox="1"/>
              <p:nvPr/>
            </p:nvSpPr>
            <p:spPr>
              <a:xfrm>
                <a:off x="5060" y="3232"/>
                <a:ext cx="177"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chemeClr val="hlink"/>
                    </a:solidFill>
                    <a:effectLst>
                      <a:outerShdw blurRad="38100" dist="38100" dir="2700000" algn="tl">
                        <a:srgbClr val="C0C0C0"/>
                      </a:outerShdw>
                    </a:effectLst>
                    <a:latin typeface="Times New Roman" pitchFamily="18" charset="0"/>
                    <a:ea typeface="宋体" pitchFamily="2" charset="-122"/>
                  </a:rPr>
                  <a:t>A</a:t>
                </a:r>
              </a:p>
            </p:txBody>
          </p:sp>
          <p:sp>
            <p:nvSpPr>
              <p:cNvPr id="1049833" name="TextBox 1049832"/>
              <p:cNvSpPr txBox="1"/>
              <p:nvPr/>
            </p:nvSpPr>
            <p:spPr>
              <a:xfrm>
                <a:off x="3391" y="3230"/>
                <a:ext cx="204"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chemeClr val="hlink"/>
                    </a:solidFill>
                    <a:effectLst>
                      <a:outerShdw blurRad="38100" dist="38100" dir="2700000" algn="tl">
                        <a:srgbClr val="C0C0C0"/>
                      </a:outerShdw>
                    </a:effectLst>
                    <a:latin typeface="Times New Roman" pitchFamily="18" charset="0"/>
                    <a:ea typeface="宋体" pitchFamily="2" charset="-122"/>
                  </a:rPr>
                  <a:t>B</a:t>
                </a:r>
              </a:p>
            </p:txBody>
          </p:sp>
          <p:sp>
            <p:nvSpPr>
              <p:cNvPr id="1049834" name="矩形 1049833"/>
              <p:cNvSpPr/>
              <p:nvPr/>
            </p:nvSpPr>
            <p:spPr>
              <a:xfrm>
                <a:off x="2943" y="3223"/>
                <a:ext cx="2615" cy="79"/>
              </a:xfrm>
              <a:prstGeom prst="rect">
                <a:avLst/>
              </a:prstGeom>
              <a:solidFill>
                <a:schemeClr val="lt2"/>
              </a:solidFill>
              <a:ln w="12700" cap="sq"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9835" name="椭圆 1049834"/>
              <p:cNvSpPr/>
              <p:nvPr/>
            </p:nvSpPr>
            <p:spPr>
              <a:xfrm>
                <a:off x="3927" y="2735"/>
                <a:ext cx="56" cy="62"/>
              </a:xfrm>
              <a:prstGeom prst="ellipse">
                <a:avLst/>
              </a:prstGeom>
              <a:solidFill>
                <a:schemeClr val="accent1"/>
              </a:solidFill>
              <a:ln w="12700" cap="sq"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9836" name="直接连接符 1049835"/>
              <p:cNvSpPr/>
              <p:nvPr/>
            </p:nvSpPr>
            <p:spPr>
              <a:xfrm>
                <a:off x="2943" y="2755"/>
                <a:ext cx="966" cy="0"/>
              </a:xfrm>
              <a:prstGeom prst="line">
                <a:avLst/>
              </a:prstGeom>
              <a:noFill/>
              <a:ln w="12700" cap="sq" cmpd="sng">
                <a:solidFill>
                  <a:schemeClr val="dk2">
                    <a:alpha val="100000"/>
                  </a:schemeClr>
                </a:solidFill>
                <a:prstDash val="solid"/>
                <a:round/>
              </a:ln>
            </p:spPr>
          </p:sp>
          <p:sp>
            <p:nvSpPr>
              <p:cNvPr id="1049837" name="直接连接符 1049836"/>
              <p:cNvSpPr/>
              <p:nvPr/>
            </p:nvSpPr>
            <p:spPr>
              <a:xfrm>
                <a:off x="3953" y="2844"/>
                <a:ext cx="0" cy="702"/>
              </a:xfrm>
              <a:prstGeom prst="line">
                <a:avLst/>
              </a:prstGeom>
              <a:noFill/>
              <a:ln w="12700" cap="sq" cmpd="sng">
                <a:solidFill>
                  <a:schemeClr val="dk2">
                    <a:alpha val="100000"/>
                  </a:schemeClr>
                </a:solidFill>
                <a:prstDash val="solid"/>
                <a:round/>
              </a:ln>
            </p:spPr>
          </p:sp>
          <p:sp>
            <p:nvSpPr>
              <p:cNvPr id="1049838" name="直接连接符 1049837"/>
              <p:cNvSpPr/>
              <p:nvPr/>
            </p:nvSpPr>
            <p:spPr>
              <a:xfrm>
                <a:off x="3608" y="3220"/>
                <a:ext cx="0" cy="297"/>
              </a:xfrm>
              <a:prstGeom prst="line">
                <a:avLst/>
              </a:prstGeom>
              <a:noFill/>
              <a:ln w="12700" cap="sq" cmpd="sng">
                <a:solidFill>
                  <a:schemeClr val="dk2">
                    <a:alpha val="100000"/>
                  </a:schemeClr>
                </a:solidFill>
                <a:prstDash val="solid"/>
                <a:round/>
              </a:ln>
            </p:spPr>
          </p:sp>
          <p:sp>
            <p:nvSpPr>
              <p:cNvPr id="1049839" name="直接连接符 1049838"/>
              <p:cNvSpPr/>
              <p:nvPr/>
            </p:nvSpPr>
            <p:spPr>
              <a:xfrm flipH="1">
                <a:off x="5017" y="3220"/>
                <a:ext cx="0" cy="317"/>
              </a:xfrm>
              <a:prstGeom prst="line">
                <a:avLst/>
              </a:prstGeom>
              <a:noFill/>
              <a:ln w="12700" cap="sq" cmpd="sng">
                <a:solidFill>
                  <a:schemeClr val="dk2">
                    <a:alpha val="100000"/>
                  </a:schemeClr>
                </a:solidFill>
                <a:prstDash val="solid"/>
                <a:round/>
              </a:ln>
            </p:spPr>
          </p:sp>
          <p:sp>
            <p:nvSpPr>
              <p:cNvPr id="1049840" name="直接连接符 1049839"/>
              <p:cNvSpPr/>
              <p:nvPr/>
            </p:nvSpPr>
            <p:spPr>
              <a:xfrm>
                <a:off x="3032" y="2765"/>
                <a:ext cx="0" cy="524"/>
              </a:xfrm>
              <a:prstGeom prst="line">
                <a:avLst/>
              </a:prstGeom>
              <a:noFill/>
              <a:ln w="12700" cap="sq" cmpd="sng">
                <a:solidFill>
                  <a:schemeClr val="dk2">
                    <a:alpha val="100000"/>
                  </a:schemeClr>
                </a:solidFill>
                <a:prstDash val="solid"/>
                <a:round/>
                <a:headEnd type="stealth" w="sm" len="lg"/>
                <a:tailEnd type="stealth" w="sm" len="lg"/>
              </a:ln>
            </p:spPr>
          </p:sp>
          <p:sp>
            <p:nvSpPr>
              <p:cNvPr id="1049841" name="TextBox 1049840"/>
              <p:cNvSpPr txBox="1"/>
              <p:nvPr/>
            </p:nvSpPr>
            <p:spPr>
              <a:xfrm>
                <a:off x="3878" y="2513"/>
                <a:ext cx="186"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chemeClr val="hlink"/>
                    </a:solidFill>
                    <a:effectLst>
                      <a:outerShdw blurRad="38100" dist="38100" dir="2700000" algn="tl">
                        <a:srgbClr val="C0C0C0"/>
                      </a:outerShdw>
                    </a:effectLst>
                    <a:latin typeface="Times New Roman" pitchFamily="18" charset="0"/>
                    <a:ea typeface="宋体" pitchFamily="2" charset="-122"/>
                  </a:rPr>
                  <a:t>C</a:t>
                </a:r>
              </a:p>
            </p:txBody>
          </p:sp>
          <p:sp>
            <p:nvSpPr>
              <p:cNvPr id="1049842" name="TextBox 1049841"/>
              <p:cNvSpPr txBox="1"/>
              <p:nvPr/>
            </p:nvSpPr>
            <p:spPr>
              <a:xfrm>
                <a:off x="3715" y="3180"/>
                <a:ext cx="257" cy="249"/>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en-US" altLang="zh-CN" sz="2000" b="0" i="1">
                    <a:solidFill>
                      <a:schemeClr val="dk2"/>
                    </a:solidFill>
                    <a:effectLst>
                      <a:outerShdw blurRad="38100" dist="38100" dir="2700000" algn="tl">
                        <a:srgbClr val="C0C0C0"/>
                      </a:outerShdw>
                    </a:effectLst>
                    <a:latin typeface="Times New Roman" pitchFamily="18" charset="0"/>
                    <a:ea typeface="宋体" pitchFamily="2" charset="-122"/>
                  </a:rPr>
                  <a:t>c</a:t>
                </a:r>
              </a:p>
            </p:txBody>
          </p:sp>
          <p:sp>
            <p:nvSpPr>
              <p:cNvPr id="1049843" name="TextBox 1049842"/>
              <p:cNvSpPr txBox="1"/>
              <p:nvPr/>
            </p:nvSpPr>
            <p:spPr>
              <a:xfrm>
                <a:off x="4404" y="3198"/>
                <a:ext cx="257" cy="25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en-US" altLang="zh-CN" sz="2000" b="0" i="1">
                    <a:solidFill>
                      <a:schemeClr val="dk2"/>
                    </a:solidFill>
                    <a:effectLst>
                      <a:outerShdw blurRad="38100" dist="38100" dir="2700000" algn="tl">
                        <a:srgbClr val="C0C0C0"/>
                      </a:outerShdw>
                    </a:effectLst>
                    <a:latin typeface="Times New Roman" pitchFamily="18" charset="0"/>
                    <a:ea typeface="宋体" pitchFamily="2" charset="-122"/>
                  </a:rPr>
                  <a:t>b</a:t>
                </a:r>
              </a:p>
            </p:txBody>
          </p:sp>
          <p:sp>
            <p:nvSpPr>
              <p:cNvPr id="1049844" name="TextBox 1049843"/>
              <p:cNvSpPr txBox="1"/>
              <p:nvPr/>
            </p:nvSpPr>
            <p:spPr>
              <a:xfrm>
                <a:off x="2989" y="2890"/>
                <a:ext cx="257" cy="25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en-US" altLang="zh-CN" sz="2000" b="0" i="1">
                    <a:solidFill>
                      <a:schemeClr val="dk2"/>
                    </a:solidFill>
                    <a:effectLst>
                      <a:outerShdw blurRad="38100" dist="38100" dir="2700000" algn="tl">
                        <a:srgbClr val="C0C0C0"/>
                      </a:outerShdw>
                    </a:effectLst>
                    <a:latin typeface="Times New Roman" pitchFamily="18" charset="0"/>
                    <a:ea typeface="宋体" pitchFamily="2" charset="-122"/>
                  </a:rPr>
                  <a:t>h</a:t>
                </a:r>
              </a:p>
            </p:txBody>
          </p:sp>
          <p:sp>
            <p:nvSpPr>
              <p:cNvPr id="1049845" name="TextBox 1049844"/>
              <p:cNvSpPr txBox="1"/>
              <p:nvPr/>
            </p:nvSpPr>
            <p:spPr>
              <a:xfrm>
                <a:off x="3535" y="2520"/>
                <a:ext cx="351" cy="25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en-US" altLang="zh-CN" sz="2000" i="1">
                    <a:solidFill>
                      <a:srgbClr val="FF0000"/>
                    </a:solidFill>
                    <a:effectLst>
                      <a:outerShdw blurRad="38100" dist="38100" dir="2700000" algn="tl">
                        <a:srgbClr val="C0C0C0"/>
                      </a:outerShdw>
                    </a:effectLst>
                    <a:latin typeface="Times New Roman" pitchFamily="18" charset="0"/>
                    <a:ea typeface="宋体" pitchFamily="2" charset="-122"/>
                  </a:rPr>
                  <a:t>F </a:t>
                </a:r>
                <a:r>
                  <a:rPr lang="en-US" altLang="zh-CN" sz="2000" i="1" baseline="30000">
                    <a:solidFill>
                      <a:srgbClr val="FF0000"/>
                    </a:solidFill>
                    <a:effectLst>
                      <a:outerShdw blurRad="38100" dist="38100" dir="2700000" algn="tl">
                        <a:srgbClr val="C0C0C0"/>
                      </a:outerShdw>
                    </a:effectLst>
                    <a:latin typeface="Times New Roman" pitchFamily="18" charset="0"/>
                    <a:ea typeface="宋体" pitchFamily="2" charset="-122"/>
                  </a:rPr>
                  <a:t>*</a:t>
                </a:r>
              </a:p>
            </p:txBody>
          </p:sp>
          <p:sp>
            <p:nvSpPr>
              <p:cNvPr id="1049846" name="直接连接符 1049845"/>
              <p:cNvSpPr/>
              <p:nvPr/>
            </p:nvSpPr>
            <p:spPr>
              <a:xfrm flipH="1" flipV="1">
                <a:off x="3608" y="2765"/>
                <a:ext cx="345" cy="2"/>
              </a:xfrm>
              <a:prstGeom prst="line">
                <a:avLst/>
              </a:prstGeom>
              <a:noFill/>
              <a:ln w="28575" cap="flat" cmpd="sng">
                <a:solidFill>
                  <a:srgbClr val="FF0000">
                    <a:alpha val="100000"/>
                  </a:srgbClr>
                </a:solidFill>
                <a:prstDash val="solid"/>
                <a:round/>
                <a:tailEnd type="stealth" w="sm" len="lg"/>
              </a:ln>
            </p:spPr>
          </p:sp>
          <p:sp>
            <p:nvSpPr>
              <p:cNvPr id="1049847" name="直接连接符 1049846"/>
              <p:cNvSpPr/>
              <p:nvPr/>
            </p:nvSpPr>
            <p:spPr>
              <a:xfrm flipV="1">
                <a:off x="5211" y="2853"/>
                <a:ext cx="271" cy="1"/>
              </a:xfrm>
              <a:prstGeom prst="line">
                <a:avLst/>
              </a:prstGeom>
              <a:noFill/>
              <a:ln w="28575" cap="flat" cmpd="sng">
                <a:solidFill>
                  <a:schemeClr val="accent1">
                    <a:alpha val="100000"/>
                  </a:schemeClr>
                </a:solidFill>
                <a:prstDash val="solid"/>
                <a:round/>
                <a:tailEnd type="stealth" w="sm" len="lg"/>
              </a:ln>
            </p:spPr>
          </p:sp>
          <p:sp>
            <p:nvSpPr>
              <p:cNvPr id="1049848" name="直接连接符 1049847"/>
              <p:cNvSpPr/>
              <p:nvPr/>
            </p:nvSpPr>
            <p:spPr>
              <a:xfrm flipV="1">
                <a:off x="3605" y="3234"/>
                <a:ext cx="0" cy="271"/>
              </a:xfrm>
              <a:prstGeom prst="line">
                <a:avLst/>
              </a:prstGeom>
              <a:noFill/>
              <a:ln w="28575" cap="flat" cmpd="sng">
                <a:solidFill>
                  <a:srgbClr val="FF0000">
                    <a:alpha val="100000"/>
                  </a:srgbClr>
                </a:solidFill>
                <a:prstDash val="solid"/>
                <a:round/>
                <a:tailEnd type="stealth" w="sm" len="lg"/>
              </a:ln>
            </p:spPr>
          </p:sp>
          <p:sp>
            <p:nvSpPr>
              <p:cNvPr id="1049849" name="直接连接符 1049848"/>
              <p:cNvSpPr/>
              <p:nvPr/>
            </p:nvSpPr>
            <p:spPr>
              <a:xfrm flipV="1">
                <a:off x="5011" y="3231"/>
                <a:ext cx="0" cy="303"/>
              </a:xfrm>
              <a:prstGeom prst="line">
                <a:avLst/>
              </a:prstGeom>
              <a:noFill/>
              <a:ln w="28575" cap="flat" cmpd="sng">
                <a:solidFill>
                  <a:srgbClr val="FF0000">
                    <a:alpha val="100000"/>
                  </a:srgbClr>
                </a:solidFill>
                <a:prstDash val="solid"/>
                <a:round/>
                <a:tailEnd type="stealth" w="sm" len="lg"/>
              </a:ln>
            </p:spPr>
          </p:sp>
          <p:sp>
            <p:nvSpPr>
              <p:cNvPr id="1049850" name="直接连接符 1049849"/>
              <p:cNvSpPr/>
              <p:nvPr/>
            </p:nvSpPr>
            <p:spPr>
              <a:xfrm>
                <a:off x="3287" y="3235"/>
                <a:ext cx="314" cy="2"/>
              </a:xfrm>
              <a:prstGeom prst="line">
                <a:avLst/>
              </a:prstGeom>
              <a:noFill/>
              <a:ln w="28575" cap="flat" cmpd="sng">
                <a:solidFill>
                  <a:srgbClr val="FF0000">
                    <a:alpha val="100000"/>
                  </a:srgbClr>
                </a:solidFill>
                <a:prstDash val="solid"/>
                <a:round/>
                <a:tailEnd type="stealth" w="sm" len="lg"/>
              </a:ln>
            </p:spPr>
          </p:sp>
          <p:sp>
            <p:nvSpPr>
              <p:cNvPr id="1049851" name="直接连接符 1049850"/>
              <p:cNvSpPr/>
              <p:nvPr/>
            </p:nvSpPr>
            <p:spPr>
              <a:xfrm>
                <a:off x="3960" y="2815"/>
                <a:ext cx="0" cy="418"/>
              </a:xfrm>
              <a:prstGeom prst="line">
                <a:avLst/>
              </a:prstGeom>
              <a:noFill/>
              <a:ln w="28575" cap="flat" cmpd="sng">
                <a:solidFill>
                  <a:srgbClr val="FF0000">
                    <a:alpha val="100000"/>
                  </a:srgbClr>
                </a:solidFill>
                <a:prstDash val="solid"/>
                <a:round/>
                <a:tailEnd type="stealth" w="sm" len="lg"/>
              </a:ln>
            </p:spPr>
          </p:sp>
          <p:sp>
            <p:nvSpPr>
              <p:cNvPr id="1049852" name="TextBox 1049851"/>
              <p:cNvSpPr txBox="1"/>
              <p:nvPr/>
            </p:nvSpPr>
            <p:spPr>
              <a:xfrm>
                <a:off x="5270" y="2622"/>
                <a:ext cx="196" cy="249"/>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000" i="1">
                    <a:solidFill>
                      <a:schemeClr val="accent1"/>
                    </a:solidFill>
                    <a:effectLst>
                      <a:outerShdw blurRad="38100" dist="38100" dir="2700000" algn="tl">
                        <a:srgbClr val="C0C0C0"/>
                      </a:outerShdw>
                    </a:effectLst>
                    <a:latin typeface="Times New Roman" pitchFamily="18" charset="0"/>
                    <a:ea typeface="宋体" pitchFamily="2" charset="-122"/>
                  </a:rPr>
                  <a:t>a</a:t>
                </a:r>
              </a:p>
            </p:txBody>
          </p:sp>
          <p:sp>
            <p:nvSpPr>
              <p:cNvPr id="1049853" name="TextBox 1049852"/>
              <p:cNvSpPr txBox="1"/>
              <p:nvPr/>
            </p:nvSpPr>
            <p:spPr>
              <a:xfrm>
                <a:off x="3105" y="2972"/>
                <a:ext cx="292" cy="250"/>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0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2000" i="1" baseline="-25000">
                    <a:solidFill>
                      <a:srgbClr val="FF0000"/>
                    </a:solidFill>
                    <a:effectLst>
                      <a:outerShdw blurRad="38100" dist="38100" dir="2700000" algn="tl">
                        <a:srgbClr val="C0C0C0"/>
                      </a:outerShdw>
                    </a:effectLst>
                    <a:latin typeface="Times New Roman" pitchFamily="18" charset="0"/>
                    <a:ea typeface="宋体" pitchFamily="2" charset="-122"/>
                  </a:rPr>
                  <a:t>B</a:t>
                </a:r>
              </a:p>
            </p:txBody>
          </p:sp>
          <p:sp>
            <p:nvSpPr>
              <p:cNvPr id="1049854" name="TextBox 1049853"/>
              <p:cNvSpPr txBox="1"/>
              <p:nvPr/>
            </p:nvSpPr>
            <p:spPr>
              <a:xfrm>
                <a:off x="3911" y="3092"/>
                <a:ext cx="292"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solidFill>
                      <a:srgbClr val="FF0000"/>
                    </a:solidFill>
                    <a:effectLst>
                      <a:outerShdw blurRad="38100" dist="38100" dir="2700000" algn="tl">
                        <a:srgbClr val="C0C0C0"/>
                      </a:outerShdw>
                    </a:effectLst>
                    <a:latin typeface="Times New Roman" pitchFamily="18" charset="0"/>
                    <a:ea typeface="宋体" pitchFamily="2" charset="-122"/>
                  </a:rPr>
                  <a:t>m</a:t>
                </a:r>
                <a:r>
                  <a:rPr lang="en-US" altLang="zh-CN" sz="1800" i="1">
                    <a:solidFill>
                      <a:srgbClr val="FF0000"/>
                    </a:solidFill>
                    <a:effectLst>
                      <a:outerShdw blurRad="38100" dist="38100" dir="2700000" algn="tl">
                        <a:srgbClr val="C0C0C0"/>
                      </a:outerShdw>
                    </a:effectLst>
                    <a:latin typeface="Times New Roman" pitchFamily="18" charset="0"/>
                    <a:ea typeface="宋体" pitchFamily="2" charset="-122"/>
                  </a:rPr>
                  <a:t>g</a:t>
                </a:r>
              </a:p>
            </p:txBody>
          </p:sp>
          <p:sp>
            <p:nvSpPr>
              <p:cNvPr id="1049855" name="直接连接符 1049854"/>
              <p:cNvSpPr/>
              <p:nvPr/>
            </p:nvSpPr>
            <p:spPr>
              <a:xfrm>
                <a:off x="3608" y="3427"/>
                <a:ext cx="354" cy="0"/>
              </a:xfrm>
              <a:prstGeom prst="line">
                <a:avLst/>
              </a:prstGeom>
              <a:noFill/>
              <a:ln w="12700" cap="sq" cmpd="sng">
                <a:solidFill>
                  <a:schemeClr val="dk2">
                    <a:alpha val="100000"/>
                  </a:schemeClr>
                </a:solidFill>
                <a:prstDash val="solid"/>
                <a:round/>
                <a:headEnd type="stealth" w="sm" len="lg"/>
                <a:tailEnd type="stealth" w="sm" len="lg"/>
              </a:ln>
            </p:spPr>
          </p:sp>
          <p:sp>
            <p:nvSpPr>
              <p:cNvPr id="1049856" name="直接连接符 1049855"/>
              <p:cNvSpPr/>
              <p:nvPr/>
            </p:nvSpPr>
            <p:spPr>
              <a:xfrm>
                <a:off x="3967" y="3427"/>
                <a:ext cx="1046" cy="0"/>
              </a:xfrm>
              <a:prstGeom prst="line">
                <a:avLst/>
              </a:prstGeom>
              <a:noFill/>
              <a:ln w="12700" cap="sq" cmpd="sng">
                <a:solidFill>
                  <a:schemeClr val="dk2">
                    <a:alpha val="100000"/>
                  </a:schemeClr>
                </a:solidFill>
                <a:prstDash val="solid"/>
                <a:round/>
                <a:headEnd type="stealth" w="sm" len="lg"/>
                <a:tailEnd type="stealth" w="sm" len="lg"/>
              </a:ln>
            </p:spPr>
          </p:sp>
          <p:sp>
            <p:nvSpPr>
              <p:cNvPr id="1049857" name="TextBox 1049856"/>
              <p:cNvSpPr txBox="1"/>
              <p:nvPr/>
            </p:nvSpPr>
            <p:spPr>
              <a:xfrm>
                <a:off x="4783" y="3452"/>
                <a:ext cx="396" cy="25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en-US" altLang="zh-CN" sz="20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2000" b="0" baseline="-25000">
                    <a:solidFill>
                      <a:srgbClr val="FF0000"/>
                    </a:solidFill>
                    <a:effectLst>
                      <a:outerShdw blurRad="38100" dist="38100" dir="2700000" algn="tl">
                        <a:srgbClr val="C0C0C0"/>
                      </a:outerShdw>
                    </a:effectLst>
                    <a:latin typeface="Times New Roman" pitchFamily="18" charset="0"/>
                    <a:ea typeface="宋体" pitchFamily="2" charset="-122"/>
                  </a:rPr>
                  <a:t>N</a:t>
                </a:r>
                <a:r>
                  <a:rPr lang="en-US" altLang="zh-CN" sz="2000" b="0" i="1" baseline="-25000">
                    <a:solidFill>
                      <a:srgbClr val="FF0000"/>
                    </a:solidFill>
                    <a:effectLst>
                      <a:outerShdw blurRad="38100" dist="38100" dir="2700000" algn="tl">
                        <a:srgbClr val="C0C0C0"/>
                      </a:outerShdw>
                    </a:effectLst>
                    <a:latin typeface="Times New Roman" pitchFamily="18" charset="0"/>
                    <a:ea typeface="宋体" pitchFamily="2" charset="-122"/>
                  </a:rPr>
                  <a:t>A</a:t>
                </a:r>
              </a:p>
            </p:txBody>
          </p:sp>
          <p:sp>
            <p:nvSpPr>
              <p:cNvPr id="1049858" name="TextBox 1049857"/>
              <p:cNvSpPr txBox="1"/>
              <p:nvPr/>
            </p:nvSpPr>
            <p:spPr>
              <a:xfrm>
                <a:off x="3436" y="3482"/>
                <a:ext cx="414" cy="25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en-US" altLang="zh-CN" sz="2000" i="1">
                    <a:solidFill>
                      <a:srgbClr val="FF0000"/>
                    </a:solidFill>
                    <a:effectLst>
                      <a:outerShdw blurRad="38100" dist="38100" dir="2700000" algn="tl">
                        <a:srgbClr val="C0C0C0"/>
                      </a:outerShdw>
                    </a:effectLst>
                    <a:latin typeface="Times New Roman" pitchFamily="18" charset="0"/>
                    <a:ea typeface="宋体" pitchFamily="2" charset="-122"/>
                  </a:rPr>
                  <a:t>F</a:t>
                </a:r>
                <a:r>
                  <a:rPr lang="en-US" altLang="zh-CN" sz="2000" b="0" baseline="-25000">
                    <a:solidFill>
                      <a:srgbClr val="FF0000"/>
                    </a:solidFill>
                    <a:effectLst>
                      <a:outerShdw blurRad="38100" dist="38100" dir="2700000" algn="tl">
                        <a:srgbClr val="C0C0C0"/>
                      </a:outerShdw>
                    </a:effectLst>
                    <a:latin typeface="Times New Roman" pitchFamily="18" charset="0"/>
                    <a:ea typeface="宋体" pitchFamily="2" charset="-122"/>
                  </a:rPr>
                  <a:t>N</a:t>
                </a:r>
                <a:r>
                  <a:rPr lang="en-US" altLang="zh-CN" sz="2000" b="0" i="1" baseline="-25000">
                    <a:solidFill>
                      <a:srgbClr val="FF0000"/>
                    </a:solidFill>
                    <a:effectLst>
                      <a:outerShdw blurRad="38100" dist="38100" dir="2700000" algn="tl">
                        <a:srgbClr val="C0C0C0"/>
                      </a:outerShdw>
                    </a:effectLst>
                    <a:latin typeface="Times New Roman" pitchFamily="18" charset="0"/>
                    <a:ea typeface="宋体" pitchFamily="2" charset="-122"/>
                  </a:rPr>
                  <a:t>B</a:t>
                </a:r>
              </a:p>
            </p:txBody>
          </p:sp>
        </p:grpSp>
      </p:grpSp>
      <p:sp>
        <p:nvSpPr>
          <p:cNvPr id="1049859" name="TextBox 1049858"/>
          <p:cNvSpPr txBox="1"/>
          <p:nvPr/>
        </p:nvSpPr>
        <p:spPr>
          <a:xfrm>
            <a:off x="685800" y="990600"/>
            <a:ext cx="1830387" cy="531812"/>
          </a:xfrm>
          <a:prstGeom prst="rect">
            <a:avLst/>
          </a:prstGeom>
          <a:solidFill>
            <a:srgbClr val="CC0066"/>
          </a:solidFill>
          <a:ln w="12700" cap="flat" cmpd="sng">
            <a:solidFill>
              <a:schemeClr val="dk1">
                <a:alpha val="100000"/>
              </a:schemeClr>
            </a:solidFill>
            <a:prstDash val="solid"/>
            <a:round/>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i="1">
                <a:effectLst>
                  <a:outerShdw blurRad="38100" dist="38100" dir="2700000" algn="tl">
                    <a:srgbClr val="C0C0C0"/>
                  </a:outerShdw>
                </a:effectLst>
                <a:latin typeface="Times New Roman" pitchFamily="18" charset="0"/>
                <a:ea typeface="宋体" pitchFamily="2" charset="-122"/>
              </a:rPr>
              <a:t>例  题 </a:t>
            </a:r>
            <a:r>
              <a:rPr lang="en-US" altLang="zh-CN" sz="2800" i="1">
                <a:effectLst>
                  <a:outerShdw blurRad="38100" dist="38100" dir="2700000" algn="tl">
                    <a:srgbClr val="C0C0C0"/>
                  </a:outerShdw>
                </a:effectLst>
                <a:latin typeface="Times New Roman" pitchFamily="18" charset="0"/>
                <a:ea typeface="宋体" pitchFamily="2" charset="-122"/>
              </a:rPr>
              <a:t>14-7</a:t>
            </a:r>
          </a:p>
        </p:txBody>
      </p:sp>
      <p:sp>
        <p:nvSpPr>
          <p:cNvPr id="1049860" name="矩形 1049859"/>
          <p:cNvSpPr/>
          <p:nvPr/>
        </p:nvSpPr>
        <p:spPr>
          <a:xfrm>
            <a:off x="685800" y="457200"/>
            <a:ext cx="4652962" cy="51911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800">
                <a:latin typeface="楷体_GB2312" pitchFamily="49" charset="-122"/>
              </a:rPr>
              <a:t>§14.3 </a:t>
            </a:r>
            <a:r>
              <a:rPr lang="zh-CN" altLang="en-US" sz="2800">
                <a:latin typeface="楷体_GB2312" pitchFamily="49" charset="-122"/>
              </a:rPr>
              <a:t>刚体</a:t>
            </a:r>
            <a:r>
              <a:rPr lang="zh-CN" altLang="zh-CN" sz="2800"/>
              <a:t>惯性力系的简化</a:t>
            </a: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98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973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983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097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30" grpId="0"/>
      <p:bldP spid="104983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861" name="TextBox 1049860"/>
          <p:cNvSpPr txBox="1"/>
          <p:nvPr/>
        </p:nvSpPr>
        <p:spPr>
          <a:xfrm>
            <a:off x="6553200" y="6245225"/>
            <a:ext cx="2133600" cy="476250"/>
          </a:xfrm>
          <a:prstGeom prst="rect">
            <a:avLst/>
          </a:prstGeom>
          <a:noFill/>
          <a:ln>
            <a:noFill/>
          </a:ln>
        </p:spPr>
        <p:txBody>
          <a:bodyPr lIns="91440" tIns="45720" rIns="91440" bIns="45720" anchor="t"/>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r" eaLnBrk="1" latinLnBrk="1" hangingPunct="1"/>
            <a:fld id="{566ABCEB-ACFC-4714-9973-3DA970169C29}" type="slidenum">
              <a:rPr lang="en-US" altLang="zh-CN" sz="1400" b="0">
                <a:ea typeface="宋体" pitchFamily="2" charset="-122"/>
              </a:rPr>
              <a:pPr lvl="0" algn="r" eaLnBrk="1" latinLnBrk="1" hangingPunct="1"/>
              <a:t>57</a:t>
            </a:fld>
            <a:endParaRPr lang="en-US" altLang="zh-CN" sz="1400" b="0">
              <a:ea typeface="宋体" pitchFamily="2" charset="-122"/>
            </a:endParaRPr>
          </a:p>
        </p:txBody>
      </p:sp>
      <p:sp>
        <p:nvSpPr>
          <p:cNvPr id="1049866" name="TextBox 1049865"/>
          <p:cNvSpPr txBox="1"/>
          <p:nvPr/>
        </p:nvSpPr>
        <p:spPr>
          <a:xfrm>
            <a:off x="654893" y="949989"/>
            <a:ext cx="8534400" cy="1200329"/>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lnSpc>
                <a:spcPct val="150000"/>
              </a:lnSpc>
              <a:spcBef>
                <a:spcPct val="50000"/>
              </a:spcBef>
            </a:pPr>
            <a:r>
              <a:rPr lang="zh-CN" altLang="en-US" dirty="0" smtClean="0">
                <a:latin typeface="Times New Roman" pitchFamily="18" charset="0"/>
                <a:ea typeface="宋体" pitchFamily="2" charset="-122"/>
              </a:rPr>
              <a:t>均质</a:t>
            </a:r>
            <a:r>
              <a:rPr lang="zh-CN" altLang="en-US" dirty="0">
                <a:latin typeface="Times New Roman" pitchFamily="18" charset="0"/>
                <a:ea typeface="宋体" pitchFamily="2" charset="-122"/>
              </a:rPr>
              <a:t>杆长</a:t>
            </a:r>
            <a:r>
              <a:rPr lang="en-US" altLang="zh-CN" i="1" dirty="0">
                <a:latin typeface="Times New Roman" pitchFamily="18" charset="0"/>
                <a:ea typeface="宋体" pitchFamily="2" charset="-122"/>
              </a:rPr>
              <a:t>l</a:t>
            </a:r>
            <a:r>
              <a:rPr lang="zh-CN" altLang="en-US" dirty="0">
                <a:latin typeface="Times New Roman" pitchFamily="18" charset="0"/>
                <a:ea typeface="宋体" pitchFamily="2" charset="-122"/>
              </a:rPr>
              <a:t> ,质量</a:t>
            </a:r>
            <a:r>
              <a:rPr lang="en-US" altLang="zh-CN" i="1" dirty="0">
                <a:latin typeface="Times New Roman" pitchFamily="18" charset="0"/>
                <a:ea typeface="宋体" pitchFamily="2" charset="-122"/>
              </a:rPr>
              <a:t>m</a:t>
            </a:r>
            <a:r>
              <a:rPr lang="zh-CN" altLang="en-US" dirty="0">
                <a:latin typeface="Times New Roman" pitchFamily="18" charset="0"/>
                <a:ea typeface="宋体" pitchFamily="2" charset="-122"/>
              </a:rPr>
              <a:t>, 与水平面铰接</a:t>
            </a:r>
            <a:r>
              <a:rPr lang="en-US" altLang="zh-CN" dirty="0">
                <a:latin typeface="Times New Roman" pitchFamily="18" charset="0"/>
                <a:ea typeface="宋体" pitchFamily="2" charset="-122"/>
              </a:rPr>
              <a:t>, </a:t>
            </a:r>
            <a:r>
              <a:rPr lang="zh-CN" altLang="en-US" dirty="0">
                <a:latin typeface="Times New Roman" pitchFamily="18" charset="0"/>
                <a:ea typeface="宋体" pitchFamily="2" charset="-122"/>
              </a:rPr>
              <a:t>杆由与平面成</a:t>
            </a:r>
            <a:r>
              <a:rPr lang="zh-CN" altLang="en-US" i="1" dirty="0">
                <a:latin typeface="Times New Roman" pitchFamily="18" charset="0"/>
                <a:ea typeface="宋体" pitchFamily="2" charset="-122"/>
                <a:sym typeface="Symbol" pitchFamily="18" charset="2"/>
              </a:rPr>
              <a:t></a:t>
            </a:r>
            <a:r>
              <a:rPr lang="en-US" altLang="zh-CN" baseline="-25000" dirty="0">
                <a:latin typeface="Times New Roman" pitchFamily="18" charset="0"/>
                <a:ea typeface="宋体" pitchFamily="2" charset="-122"/>
                <a:sym typeface="Symbol" pitchFamily="18" charset="2"/>
              </a:rPr>
              <a:t>0</a:t>
            </a:r>
            <a:r>
              <a:rPr lang="zh-CN" altLang="en-US" dirty="0">
                <a:latin typeface="Times New Roman" pitchFamily="18" charset="0"/>
                <a:ea typeface="宋体" pitchFamily="2" charset="-122"/>
              </a:rPr>
              <a:t>角</a:t>
            </a:r>
            <a:r>
              <a:rPr lang="zh-CN" altLang="en-US" dirty="0" smtClean="0">
                <a:latin typeface="Times New Roman" pitchFamily="18" charset="0"/>
                <a:ea typeface="宋体" pitchFamily="2" charset="-122"/>
              </a:rPr>
              <a:t>位置</a:t>
            </a:r>
            <a:r>
              <a:rPr lang="zh-CN" altLang="en-US" dirty="0">
                <a:latin typeface="Times New Roman" pitchFamily="18" charset="0"/>
                <a:ea typeface="宋体" pitchFamily="2" charset="-122"/>
              </a:rPr>
              <a:t>静止</a:t>
            </a:r>
            <a:r>
              <a:rPr lang="zh-CN" altLang="en-US" dirty="0" smtClean="0">
                <a:latin typeface="Times New Roman" pitchFamily="18" charset="0"/>
                <a:ea typeface="宋体" pitchFamily="2" charset="-122"/>
              </a:rPr>
              <a:t>倒下</a:t>
            </a:r>
            <a:r>
              <a:rPr lang="zh-CN" altLang="en-US" dirty="0">
                <a:latin typeface="Times New Roman" pitchFamily="18" charset="0"/>
                <a:ea typeface="宋体" pitchFamily="2" charset="-122"/>
              </a:rPr>
              <a:t>。求开始倒下时杆</a:t>
            </a:r>
            <a:r>
              <a:rPr lang="en-US" altLang="zh-CN" i="1" dirty="0">
                <a:latin typeface="Times New Roman" pitchFamily="18" charset="0"/>
                <a:ea typeface="宋体" pitchFamily="2" charset="-122"/>
              </a:rPr>
              <a:t>AB</a:t>
            </a:r>
            <a:r>
              <a:rPr lang="zh-CN" altLang="en-US" dirty="0">
                <a:latin typeface="Times New Roman" pitchFamily="18" charset="0"/>
                <a:ea typeface="宋体" pitchFamily="2" charset="-122"/>
              </a:rPr>
              <a:t>的角加速度及</a:t>
            </a:r>
            <a:r>
              <a:rPr lang="en-US" altLang="zh-CN" i="1" dirty="0">
                <a:latin typeface="Times New Roman" pitchFamily="18" charset="0"/>
                <a:ea typeface="宋体" pitchFamily="2" charset="-122"/>
              </a:rPr>
              <a:t>A</a:t>
            </a:r>
            <a:r>
              <a:rPr lang="zh-CN" altLang="en-US" dirty="0">
                <a:latin typeface="Times New Roman" pitchFamily="18" charset="0"/>
                <a:ea typeface="宋体" pitchFamily="2" charset="-122"/>
              </a:rPr>
              <a:t>点支座反力。</a:t>
            </a:r>
          </a:p>
        </p:txBody>
      </p:sp>
      <p:sp>
        <p:nvSpPr>
          <p:cNvPr id="1049867" name="TextBox 1049866"/>
          <p:cNvSpPr txBox="1"/>
          <p:nvPr/>
        </p:nvSpPr>
        <p:spPr>
          <a:xfrm>
            <a:off x="1423392" y="2245568"/>
            <a:ext cx="4876800" cy="2123658"/>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zh-CN" altLang="en-US" dirty="0">
                <a:latin typeface="Times New Roman" pitchFamily="18" charset="0"/>
                <a:ea typeface="宋体" pitchFamily="2" charset="-122"/>
              </a:rPr>
              <a:t>（</a:t>
            </a:r>
            <a:r>
              <a:rPr lang="en-US" altLang="zh-CN" dirty="0">
                <a:latin typeface="Times New Roman" pitchFamily="18" charset="0"/>
                <a:ea typeface="宋体" pitchFamily="2" charset="-122"/>
              </a:rPr>
              <a:t>1</a:t>
            </a:r>
            <a:r>
              <a:rPr lang="zh-CN" altLang="en-US" dirty="0">
                <a:latin typeface="Times New Roman" pitchFamily="18" charset="0"/>
                <a:ea typeface="宋体" pitchFamily="2" charset="-122"/>
              </a:rPr>
              <a:t>）研究对象：杆</a:t>
            </a:r>
            <a:r>
              <a:rPr lang="en-US" altLang="zh-CN" i="1" dirty="0">
                <a:latin typeface="Times New Roman" pitchFamily="18" charset="0"/>
                <a:ea typeface="宋体" pitchFamily="2" charset="-122"/>
              </a:rPr>
              <a:t>AB</a:t>
            </a:r>
          </a:p>
          <a:p>
            <a:pPr lvl="0" eaLnBrk="1" latinLnBrk="1" hangingPunct="1">
              <a:spcBef>
                <a:spcPct val="50000"/>
              </a:spcBef>
            </a:pPr>
            <a:r>
              <a:rPr lang="zh-CN" altLang="en-US" dirty="0">
                <a:latin typeface="Times New Roman" pitchFamily="18" charset="0"/>
                <a:ea typeface="宋体" pitchFamily="2" charset="-122"/>
              </a:rPr>
              <a:t>（</a:t>
            </a:r>
            <a:r>
              <a:rPr lang="en-US" altLang="zh-CN" dirty="0">
                <a:latin typeface="Times New Roman" pitchFamily="18" charset="0"/>
                <a:ea typeface="宋体" pitchFamily="2" charset="-122"/>
              </a:rPr>
              <a:t>2</a:t>
            </a:r>
            <a:r>
              <a:rPr lang="zh-CN" altLang="en-US" dirty="0">
                <a:latin typeface="Times New Roman" pitchFamily="18" charset="0"/>
                <a:ea typeface="宋体" pitchFamily="2" charset="-122"/>
              </a:rPr>
              <a:t>）受力图</a:t>
            </a:r>
          </a:p>
          <a:p>
            <a:pPr lvl="0" eaLnBrk="1" latinLnBrk="1" hangingPunct="1">
              <a:spcBef>
                <a:spcPct val="50000"/>
              </a:spcBef>
            </a:pPr>
            <a:r>
              <a:rPr lang="en-US" altLang="zh-CN" dirty="0" smtClean="0">
                <a:latin typeface="Times New Roman" pitchFamily="18" charset="0"/>
                <a:ea typeface="宋体" pitchFamily="2" charset="-122"/>
              </a:rPr>
              <a:t>  (3)   </a:t>
            </a:r>
            <a:r>
              <a:rPr lang="zh-CN" altLang="en-US" dirty="0" smtClean="0">
                <a:latin typeface="Times New Roman" pitchFamily="18" charset="0"/>
                <a:ea typeface="宋体" pitchFamily="2" charset="-122"/>
              </a:rPr>
              <a:t>计算</a:t>
            </a:r>
            <a:r>
              <a:rPr lang="zh-CN" altLang="en-US" dirty="0">
                <a:latin typeface="Times New Roman" pitchFamily="18" charset="0"/>
                <a:ea typeface="宋体" pitchFamily="2" charset="-122"/>
              </a:rPr>
              <a:t>惯性力系的主矢、主矩</a:t>
            </a:r>
          </a:p>
          <a:p>
            <a:pPr lvl="0" eaLnBrk="1" latinLnBrk="1" hangingPunct="1">
              <a:spcBef>
                <a:spcPct val="50000"/>
              </a:spcBef>
            </a:pPr>
            <a:r>
              <a:rPr lang="zh-CN" altLang="en-US" dirty="0">
                <a:latin typeface="Times New Roman" pitchFamily="18" charset="0"/>
                <a:ea typeface="宋体" pitchFamily="2" charset="-122"/>
              </a:rPr>
              <a:t>将惯性力系</a:t>
            </a:r>
            <a:r>
              <a:rPr lang="zh-CN" altLang="en-US" dirty="0">
                <a:solidFill>
                  <a:srgbClr val="0000FF"/>
                </a:solidFill>
                <a:latin typeface="Times New Roman" pitchFamily="18" charset="0"/>
                <a:ea typeface="宋体" pitchFamily="2" charset="-122"/>
              </a:rPr>
              <a:t>向</a:t>
            </a:r>
            <a:r>
              <a:rPr lang="en-US" altLang="zh-CN" dirty="0">
                <a:solidFill>
                  <a:srgbClr val="0000FF"/>
                </a:solidFill>
                <a:latin typeface="Times New Roman" pitchFamily="18" charset="0"/>
                <a:ea typeface="宋体" pitchFamily="2" charset="-122"/>
              </a:rPr>
              <a:t>A</a:t>
            </a:r>
            <a:r>
              <a:rPr lang="zh-CN" altLang="en-US" dirty="0">
                <a:solidFill>
                  <a:srgbClr val="0000FF"/>
                </a:solidFill>
                <a:latin typeface="Times New Roman" pitchFamily="18" charset="0"/>
                <a:ea typeface="宋体" pitchFamily="2" charset="-122"/>
              </a:rPr>
              <a:t>点简化</a:t>
            </a:r>
            <a:r>
              <a:rPr lang="zh-CN" altLang="en-US" dirty="0">
                <a:latin typeface="Times New Roman" pitchFamily="18" charset="0"/>
                <a:ea typeface="宋体" pitchFamily="2" charset="-122"/>
              </a:rPr>
              <a:t>：</a:t>
            </a:r>
            <a:r>
              <a:rPr lang="zh-CN" altLang="en-US" b="0" dirty="0">
                <a:latin typeface="Times New Roman" pitchFamily="18" charset="0"/>
                <a:ea typeface="宋体" pitchFamily="2" charset="-122"/>
              </a:rPr>
              <a:t>   </a:t>
            </a:r>
          </a:p>
        </p:txBody>
      </p:sp>
      <p:pic>
        <p:nvPicPr>
          <p:cNvPr id="2097337" name="图片 2097336"/>
          <p:cNvPicPr>
            <a:picLocks/>
          </p:cNvPicPr>
          <p:nvPr/>
        </p:nvPicPr>
        <p:blipFill>
          <a:blip r:embed="rId3"/>
          <a:srcRect/>
          <a:stretch>
            <a:fillRect/>
          </a:stretch>
        </p:blipFill>
        <p:spPr>
          <a:xfrm>
            <a:off x="2261592" y="4302968"/>
            <a:ext cx="1520825" cy="884237"/>
          </a:xfrm>
          <a:prstGeom prst="rect">
            <a:avLst/>
          </a:prstGeom>
          <a:noFill/>
          <a:ln>
            <a:noFill/>
          </a:ln>
        </p:spPr>
      </p:pic>
      <p:pic>
        <p:nvPicPr>
          <p:cNvPr id="2097338" name="图片 2097337"/>
          <p:cNvPicPr>
            <a:picLocks/>
          </p:cNvPicPr>
          <p:nvPr/>
        </p:nvPicPr>
        <p:blipFill>
          <a:blip r:embed="rId4"/>
          <a:srcRect/>
          <a:stretch>
            <a:fillRect/>
          </a:stretch>
        </p:blipFill>
        <p:spPr>
          <a:xfrm>
            <a:off x="2109192" y="5217368"/>
            <a:ext cx="2654300" cy="1524000"/>
          </a:xfrm>
          <a:prstGeom prst="rect">
            <a:avLst/>
          </a:prstGeom>
          <a:noFill/>
          <a:ln>
            <a:noFill/>
          </a:ln>
        </p:spPr>
      </p:pic>
      <p:sp>
        <p:nvSpPr>
          <p:cNvPr id="1049868" name="矩形 1049867"/>
          <p:cNvSpPr/>
          <p:nvPr/>
        </p:nvSpPr>
        <p:spPr>
          <a:xfrm>
            <a:off x="737592" y="2169368"/>
            <a:ext cx="796925" cy="457200"/>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a:latin typeface="Times New Roman" pitchFamily="18" charset="0"/>
                <a:ea typeface="宋体" pitchFamily="2" charset="-122"/>
              </a:rPr>
              <a:t>解</a:t>
            </a:r>
            <a:r>
              <a:rPr lang="zh-CN" altLang="en-US" b="0">
                <a:latin typeface="Times New Roman" pitchFamily="18" charset="0"/>
                <a:ea typeface="宋体" pitchFamily="2" charset="-122"/>
              </a:rPr>
              <a:t>：</a:t>
            </a:r>
          </a:p>
        </p:txBody>
      </p:sp>
      <p:pic>
        <p:nvPicPr>
          <p:cNvPr id="2097339" name="图片 2097338"/>
          <p:cNvPicPr>
            <a:picLocks/>
          </p:cNvPicPr>
          <p:nvPr/>
        </p:nvPicPr>
        <p:blipFill>
          <a:blip r:embed="rId5"/>
          <a:srcRect/>
          <a:stretch>
            <a:fillRect/>
          </a:stretch>
        </p:blipFill>
        <p:spPr>
          <a:xfrm>
            <a:off x="6720861" y="2169417"/>
            <a:ext cx="1798278" cy="2066800"/>
          </a:xfrm>
          <a:prstGeom prst="rect">
            <a:avLst/>
          </a:prstGeom>
          <a:noFill/>
          <a:ln>
            <a:noFill/>
          </a:ln>
          <a:effectLst>
            <a:outerShdw dist="35921" dir="2699999" algn="ctr">
              <a:srgbClr val="808080">
                <a:alpha val="100000"/>
              </a:srgbClr>
            </a:outerShdw>
          </a:effectLst>
        </p:spPr>
      </p:pic>
      <p:pic>
        <p:nvPicPr>
          <p:cNvPr id="2097340" name="图片 2097339"/>
          <p:cNvPicPr>
            <a:picLocks/>
          </p:cNvPicPr>
          <p:nvPr/>
        </p:nvPicPr>
        <p:blipFill>
          <a:blip r:embed="rId6"/>
          <a:srcRect/>
          <a:stretch>
            <a:fillRect/>
          </a:stretch>
        </p:blipFill>
        <p:spPr>
          <a:xfrm>
            <a:off x="6501433" y="4314948"/>
            <a:ext cx="2185367" cy="2341588"/>
          </a:xfrm>
          <a:prstGeom prst="rect">
            <a:avLst/>
          </a:prstGeom>
          <a:noFill/>
          <a:ln>
            <a:noFill/>
          </a:ln>
          <a:effectLst>
            <a:outerShdw dist="35921" dir="2699999" algn="ctr">
              <a:srgbClr val="808080">
                <a:alpha val="100000"/>
              </a:srgbClr>
            </a:outerShdw>
          </a:effectLst>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049868"/>
                                        </p:tgtEl>
                                        <p:attrNameLst>
                                          <p:attrName>style.visibility</p:attrName>
                                        </p:attrNameLst>
                                      </p:cBhvr>
                                      <p:to>
                                        <p:strVal val="visible"/>
                                      </p:to>
                                    </p:set>
                                    <p:animEffect transition="in" filter="blinds(vertical)">
                                      <p:cBhvr>
                                        <p:cTn id="7" dur="500"/>
                                        <p:tgtEl>
                                          <p:spTgt spid="10498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049867"/>
                                        </p:tgtEl>
                                        <p:attrNameLst>
                                          <p:attrName>style.visibility</p:attrName>
                                        </p:attrNameLst>
                                      </p:cBhvr>
                                      <p:to>
                                        <p:strVal val="visible"/>
                                      </p:to>
                                    </p:set>
                                    <p:animEffect transition="in" filter="blinds(vertical)">
                                      <p:cBhvr>
                                        <p:cTn id="12" dur="500"/>
                                        <p:tgtEl>
                                          <p:spTgt spid="104986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2097340"/>
                                        </p:tgtEl>
                                        <p:attrNameLst>
                                          <p:attrName>style.visibility</p:attrName>
                                        </p:attrNameLst>
                                      </p:cBhvr>
                                      <p:to>
                                        <p:strVal val="visible"/>
                                      </p:to>
                                    </p:set>
                                    <p:animEffect transition="in" filter="blinds(vertical)">
                                      <p:cBhvr>
                                        <p:cTn id="17" dur="500"/>
                                        <p:tgtEl>
                                          <p:spTgt spid="20973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nodeType="clickEffect">
                                  <p:stCondLst>
                                    <p:cond delay="0"/>
                                  </p:stCondLst>
                                  <p:childTnLst>
                                    <p:set>
                                      <p:cBhvr>
                                        <p:cTn id="21" dur="1" fill="hold">
                                          <p:stCondLst>
                                            <p:cond delay="0"/>
                                          </p:stCondLst>
                                        </p:cTn>
                                        <p:tgtEl>
                                          <p:spTgt spid="2097337"/>
                                        </p:tgtEl>
                                        <p:attrNameLst>
                                          <p:attrName>style.visibility</p:attrName>
                                        </p:attrNameLst>
                                      </p:cBhvr>
                                      <p:to>
                                        <p:strVal val="visible"/>
                                      </p:to>
                                    </p:set>
                                    <p:anim calcmode="lin" valueType="num">
                                      <p:cBhvr additive="base">
                                        <p:cTn id="22" dur="500" fill="hold"/>
                                        <p:tgtEl>
                                          <p:spTgt spid="2097337"/>
                                        </p:tgtEl>
                                        <p:attrNameLst>
                                          <p:attrName>ppt_x</p:attrName>
                                        </p:attrNameLst>
                                      </p:cBhvr>
                                      <p:tavLst>
                                        <p:tav tm="0">
                                          <p:val>
                                            <p:strVal val="0-#ppt_w/2"/>
                                          </p:val>
                                        </p:tav>
                                        <p:tav tm="100000">
                                          <p:val>
                                            <p:strVal val="#ppt_x"/>
                                          </p:val>
                                        </p:tav>
                                      </p:tavLst>
                                    </p:anim>
                                    <p:anim calcmode="lin" valueType="num">
                                      <p:cBhvr additive="base">
                                        <p:cTn id="23" dur="500" fill="hold"/>
                                        <p:tgtEl>
                                          <p:spTgt spid="2097337"/>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nodeType="clickEffect">
                                  <p:stCondLst>
                                    <p:cond delay="0"/>
                                  </p:stCondLst>
                                  <p:childTnLst>
                                    <p:set>
                                      <p:cBhvr>
                                        <p:cTn id="27" dur="1" fill="hold">
                                          <p:stCondLst>
                                            <p:cond delay="0"/>
                                          </p:stCondLst>
                                        </p:cTn>
                                        <p:tgtEl>
                                          <p:spTgt spid="2097338"/>
                                        </p:tgtEl>
                                        <p:attrNameLst>
                                          <p:attrName>style.visibility</p:attrName>
                                        </p:attrNameLst>
                                      </p:cBhvr>
                                      <p:to>
                                        <p:strVal val="visible"/>
                                      </p:to>
                                    </p:set>
                                    <p:anim calcmode="lin" valueType="num">
                                      <p:cBhvr additive="base">
                                        <p:cTn id="28" dur="500" fill="hold"/>
                                        <p:tgtEl>
                                          <p:spTgt spid="2097338"/>
                                        </p:tgtEl>
                                        <p:attrNameLst>
                                          <p:attrName>ppt_x</p:attrName>
                                        </p:attrNameLst>
                                      </p:cBhvr>
                                      <p:tavLst>
                                        <p:tav tm="0">
                                          <p:val>
                                            <p:strVal val="0-#ppt_w/2"/>
                                          </p:val>
                                        </p:tav>
                                        <p:tav tm="100000">
                                          <p:val>
                                            <p:strVal val="#ppt_x"/>
                                          </p:val>
                                        </p:tav>
                                      </p:tavLst>
                                    </p:anim>
                                    <p:anim calcmode="lin" valueType="num">
                                      <p:cBhvr additive="base">
                                        <p:cTn id="29" dur="500" fill="hold"/>
                                        <p:tgtEl>
                                          <p:spTgt spid="20973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67" grpId="0"/>
      <p:bldP spid="104986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872" name="TextBox 1049871"/>
          <p:cNvSpPr txBox="1"/>
          <p:nvPr/>
        </p:nvSpPr>
        <p:spPr>
          <a:xfrm>
            <a:off x="6553200" y="6245225"/>
            <a:ext cx="2133600" cy="476250"/>
          </a:xfrm>
          <a:prstGeom prst="rect">
            <a:avLst/>
          </a:prstGeom>
          <a:noFill/>
          <a:ln>
            <a:noFill/>
          </a:ln>
        </p:spPr>
        <p:txBody>
          <a:bodyPr lIns="91440" tIns="45720" rIns="91440" bIns="45720" anchor="t"/>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r" eaLnBrk="1" latinLnBrk="1" hangingPunct="1"/>
            <a:fld id="{566ABCEB-ACFC-4714-9973-3DA970169C29}" type="slidenum">
              <a:rPr lang="en-US" altLang="zh-CN" sz="1400" b="0">
                <a:ea typeface="宋体" pitchFamily="2" charset="-122"/>
              </a:rPr>
              <a:pPr lvl="0" algn="r" eaLnBrk="1" latinLnBrk="1" hangingPunct="1"/>
              <a:t>58</a:t>
            </a:fld>
            <a:endParaRPr lang="en-US" altLang="zh-CN" sz="1400" b="0">
              <a:ea typeface="宋体" pitchFamily="2" charset="-122"/>
            </a:endParaRPr>
          </a:p>
        </p:txBody>
      </p:sp>
      <p:pic>
        <p:nvPicPr>
          <p:cNvPr id="2097341" name="图片 2097340"/>
          <p:cNvPicPr>
            <a:picLocks/>
          </p:cNvPicPr>
          <p:nvPr/>
        </p:nvPicPr>
        <p:blipFill>
          <a:blip r:embed="rId3"/>
          <a:srcRect/>
          <a:stretch>
            <a:fillRect/>
          </a:stretch>
        </p:blipFill>
        <p:spPr>
          <a:xfrm>
            <a:off x="1060376" y="4707930"/>
            <a:ext cx="5638800" cy="488950"/>
          </a:xfrm>
          <a:prstGeom prst="rect">
            <a:avLst/>
          </a:prstGeom>
          <a:noFill/>
          <a:ln>
            <a:noFill/>
          </a:ln>
        </p:spPr>
      </p:pic>
      <p:pic>
        <p:nvPicPr>
          <p:cNvPr id="2097342" name="图片 2097341"/>
          <p:cNvPicPr>
            <a:picLocks/>
          </p:cNvPicPr>
          <p:nvPr/>
        </p:nvPicPr>
        <p:blipFill>
          <a:blip r:embed="rId4"/>
          <a:srcRect/>
          <a:stretch>
            <a:fillRect/>
          </a:stretch>
        </p:blipFill>
        <p:spPr>
          <a:xfrm>
            <a:off x="2584376" y="2269530"/>
            <a:ext cx="2979737" cy="463550"/>
          </a:xfrm>
          <a:prstGeom prst="rect">
            <a:avLst/>
          </a:prstGeom>
          <a:noFill/>
          <a:ln>
            <a:noFill/>
          </a:ln>
        </p:spPr>
      </p:pic>
      <p:pic>
        <p:nvPicPr>
          <p:cNvPr id="2097343" name="图片 2097342"/>
          <p:cNvPicPr>
            <a:picLocks/>
          </p:cNvPicPr>
          <p:nvPr/>
        </p:nvPicPr>
        <p:blipFill>
          <a:blip r:embed="rId5"/>
          <a:srcRect/>
          <a:stretch>
            <a:fillRect/>
          </a:stretch>
        </p:blipFill>
        <p:spPr>
          <a:xfrm>
            <a:off x="6622976" y="1126530"/>
            <a:ext cx="2149475" cy="2422525"/>
          </a:xfrm>
          <a:prstGeom prst="rect">
            <a:avLst/>
          </a:prstGeom>
          <a:noFill/>
          <a:ln>
            <a:noFill/>
          </a:ln>
          <a:effectLst>
            <a:outerShdw dist="35921" dir="2699999" algn="ctr">
              <a:srgbClr val="808080">
                <a:alpha val="100000"/>
              </a:srgbClr>
            </a:outerShdw>
          </a:effectLst>
        </p:spPr>
      </p:pic>
      <p:sp>
        <p:nvSpPr>
          <p:cNvPr id="1049877" name="TextBox 1049876"/>
          <p:cNvSpPr txBox="1"/>
          <p:nvPr/>
        </p:nvSpPr>
        <p:spPr>
          <a:xfrm>
            <a:off x="831776" y="1050330"/>
            <a:ext cx="5562600" cy="45720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zh-CN" altLang="en-US">
                <a:latin typeface="Times New Roman" pitchFamily="18" charset="0"/>
                <a:ea typeface="宋体" pitchFamily="2" charset="-122"/>
              </a:rPr>
              <a:t>（</a:t>
            </a:r>
            <a:r>
              <a:rPr lang="en-US" altLang="zh-CN">
                <a:latin typeface="Times New Roman" pitchFamily="18" charset="0"/>
                <a:ea typeface="宋体" pitchFamily="2" charset="-122"/>
              </a:rPr>
              <a:t>4</a:t>
            </a:r>
            <a:r>
              <a:rPr lang="zh-CN" altLang="en-US">
                <a:latin typeface="Times New Roman" pitchFamily="18" charset="0"/>
                <a:ea typeface="宋体" pitchFamily="2" charset="-122"/>
              </a:rPr>
              <a:t>）选轴及矩心建立平衡方程求解</a:t>
            </a:r>
          </a:p>
        </p:txBody>
      </p:sp>
      <p:pic>
        <p:nvPicPr>
          <p:cNvPr id="2097344" name="图片 2097343"/>
          <p:cNvPicPr>
            <a:picLocks/>
          </p:cNvPicPr>
          <p:nvPr/>
        </p:nvPicPr>
        <p:blipFill>
          <a:blip r:embed="rId6"/>
          <a:srcRect/>
          <a:stretch>
            <a:fillRect/>
          </a:stretch>
        </p:blipFill>
        <p:spPr>
          <a:xfrm>
            <a:off x="1136576" y="1583730"/>
            <a:ext cx="5181600" cy="452437"/>
          </a:xfrm>
          <a:prstGeom prst="rect">
            <a:avLst/>
          </a:prstGeom>
          <a:noFill/>
          <a:ln>
            <a:noFill/>
          </a:ln>
        </p:spPr>
      </p:pic>
      <p:pic>
        <p:nvPicPr>
          <p:cNvPr id="2097345" name="图片 2097344"/>
          <p:cNvPicPr>
            <a:picLocks/>
          </p:cNvPicPr>
          <p:nvPr/>
        </p:nvPicPr>
        <p:blipFill>
          <a:blip r:embed="rId7"/>
          <a:srcRect/>
          <a:stretch>
            <a:fillRect/>
          </a:stretch>
        </p:blipFill>
        <p:spPr>
          <a:xfrm>
            <a:off x="1136576" y="2955330"/>
            <a:ext cx="5410200" cy="430212"/>
          </a:xfrm>
          <a:prstGeom prst="rect">
            <a:avLst/>
          </a:prstGeom>
          <a:noFill/>
          <a:ln>
            <a:noFill/>
          </a:ln>
        </p:spPr>
      </p:pic>
      <p:pic>
        <p:nvPicPr>
          <p:cNvPr id="2097346" name="图片 2097345"/>
          <p:cNvPicPr>
            <a:picLocks/>
          </p:cNvPicPr>
          <p:nvPr/>
        </p:nvPicPr>
        <p:blipFill>
          <a:blip r:embed="rId8"/>
          <a:srcRect/>
          <a:stretch>
            <a:fillRect/>
          </a:stretch>
        </p:blipFill>
        <p:spPr>
          <a:xfrm>
            <a:off x="5556176" y="3260130"/>
            <a:ext cx="2898775" cy="1300162"/>
          </a:xfrm>
          <a:prstGeom prst="rect">
            <a:avLst/>
          </a:prstGeom>
          <a:noFill/>
          <a:ln>
            <a:noFill/>
          </a:ln>
        </p:spPr>
      </p:pic>
      <p:pic>
        <p:nvPicPr>
          <p:cNvPr id="2097347" name="图片 2097346"/>
          <p:cNvPicPr>
            <a:picLocks/>
          </p:cNvPicPr>
          <p:nvPr/>
        </p:nvPicPr>
        <p:blipFill>
          <a:blip r:embed="rId9"/>
          <a:srcRect/>
          <a:stretch>
            <a:fillRect/>
          </a:stretch>
        </p:blipFill>
        <p:spPr>
          <a:xfrm>
            <a:off x="5632376" y="5469930"/>
            <a:ext cx="3200400" cy="823912"/>
          </a:xfrm>
          <a:prstGeom prst="rect">
            <a:avLst/>
          </a:prstGeom>
          <a:noFill/>
          <a:ln>
            <a:noFill/>
          </a:ln>
        </p:spPr>
      </p:pic>
      <p:pic>
        <p:nvPicPr>
          <p:cNvPr id="2097348" name="图片 2097347"/>
          <p:cNvPicPr>
            <a:picLocks/>
          </p:cNvPicPr>
          <p:nvPr/>
        </p:nvPicPr>
        <p:blipFill>
          <a:blip r:embed="rId10"/>
          <a:srcRect/>
          <a:stretch>
            <a:fillRect/>
          </a:stretch>
        </p:blipFill>
        <p:spPr>
          <a:xfrm>
            <a:off x="1490588" y="3582392"/>
            <a:ext cx="4321175" cy="949325"/>
          </a:xfrm>
          <a:prstGeom prst="rect">
            <a:avLst/>
          </a:prstGeom>
          <a:noFill/>
          <a:ln>
            <a:noFill/>
          </a:ln>
        </p:spPr>
      </p:pic>
      <p:pic>
        <p:nvPicPr>
          <p:cNvPr id="2097349" name="图片 2097348"/>
          <p:cNvPicPr>
            <a:picLocks/>
          </p:cNvPicPr>
          <p:nvPr/>
        </p:nvPicPr>
        <p:blipFill>
          <a:blip r:embed="rId11"/>
          <a:srcRect/>
          <a:stretch>
            <a:fillRect/>
          </a:stretch>
        </p:blipFill>
        <p:spPr>
          <a:xfrm>
            <a:off x="984176" y="5469930"/>
            <a:ext cx="4800600" cy="885825"/>
          </a:xfrm>
          <a:prstGeom prst="rect">
            <a:avLst/>
          </a:prstGeom>
          <a:noFill/>
          <a:ln>
            <a:noFill/>
          </a:ln>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0973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2097342"/>
                                        </p:tgtEl>
                                        <p:attrNameLst>
                                          <p:attrName>style.visibility</p:attrName>
                                        </p:attrNameLst>
                                      </p:cBhvr>
                                      <p:to>
                                        <p:strVal val="visible"/>
                                      </p:to>
                                    </p:set>
                                    <p:animEffect transition="in" filter="dissolve">
                                      <p:cBhvr>
                                        <p:cTn id="11" dur="500"/>
                                        <p:tgtEl>
                                          <p:spTgt spid="209734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209734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499"/>
                                          </p:stCondLst>
                                        </p:cTn>
                                        <p:tgtEl>
                                          <p:spTgt spid="2097348"/>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2097346"/>
                                        </p:tgtEl>
                                        <p:attrNameLst>
                                          <p:attrName>style.visibility</p:attrName>
                                        </p:attrNameLst>
                                      </p:cBhvr>
                                      <p:to>
                                        <p:strVal val="visible"/>
                                      </p:to>
                                    </p:set>
                                    <p:animEffect transition="in" filter="dissolve">
                                      <p:cBhvr>
                                        <p:cTn id="24" dur="500"/>
                                        <p:tgtEl>
                                          <p:spTgt spid="209734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209734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499"/>
                                          </p:stCondLst>
                                        </p:cTn>
                                        <p:tgtEl>
                                          <p:spTgt spid="2097349"/>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2097347"/>
                                        </p:tgtEl>
                                        <p:attrNameLst>
                                          <p:attrName>style.visibility</p:attrName>
                                        </p:attrNameLst>
                                      </p:cBhvr>
                                      <p:to>
                                        <p:strVal val="visible"/>
                                      </p:to>
                                    </p:set>
                                    <p:animEffect transition="in" filter="dissolve">
                                      <p:cBhvr>
                                        <p:cTn id="37" dur="500"/>
                                        <p:tgtEl>
                                          <p:spTgt spid="2097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881" name="TextBox 1049880"/>
          <p:cNvSpPr txBox="1"/>
          <p:nvPr/>
        </p:nvSpPr>
        <p:spPr>
          <a:xfrm>
            <a:off x="6553200" y="6245225"/>
            <a:ext cx="2133600" cy="476250"/>
          </a:xfrm>
          <a:prstGeom prst="rect">
            <a:avLst/>
          </a:prstGeom>
          <a:noFill/>
          <a:ln>
            <a:noFill/>
          </a:ln>
        </p:spPr>
        <p:txBody>
          <a:bodyPr lIns="91440" tIns="45720" rIns="91440" bIns="45720" anchor="t"/>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r" eaLnBrk="1" latinLnBrk="1" hangingPunct="1"/>
            <a:fld id="{566ABCEB-ACFC-4714-9973-3DA970169C29}" type="slidenum">
              <a:rPr lang="en-US" altLang="zh-CN" sz="1400" b="0">
                <a:ea typeface="宋体" pitchFamily="2" charset="-122"/>
              </a:rPr>
              <a:pPr lvl="0" algn="r" eaLnBrk="1" latinLnBrk="1" hangingPunct="1"/>
              <a:t>59</a:t>
            </a:fld>
            <a:endParaRPr lang="en-US" altLang="zh-CN" sz="1400" b="0">
              <a:ea typeface="宋体" pitchFamily="2" charset="-122"/>
            </a:endParaRPr>
          </a:p>
        </p:txBody>
      </p:sp>
      <p:sp>
        <p:nvSpPr>
          <p:cNvPr id="1049886" name="TextBox 1049885"/>
          <p:cNvSpPr txBox="1"/>
          <p:nvPr/>
        </p:nvSpPr>
        <p:spPr>
          <a:xfrm>
            <a:off x="979984" y="1504652"/>
            <a:ext cx="6400800" cy="1004887"/>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endParaRPr lang="en-US" altLang="zh-CN" b="0">
              <a:latin typeface="Times New Roman" pitchFamily="18" charset="0"/>
              <a:ea typeface="宋体" pitchFamily="2" charset="-122"/>
            </a:endParaRPr>
          </a:p>
          <a:p>
            <a:pPr lvl="0" eaLnBrk="1" latinLnBrk="1" hangingPunct="1">
              <a:spcBef>
                <a:spcPct val="50000"/>
              </a:spcBef>
            </a:pPr>
            <a:endParaRPr lang="en-US" altLang="zh-CN" b="0">
              <a:latin typeface="Times New Roman" pitchFamily="18" charset="0"/>
              <a:ea typeface="宋体" pitchFamily="2" charset="-122"/>
            </a:endParaRPr>
          </a:p>
        </p:txBody>
      </p:sp>
      <p:pic>
        <p:nvPicPr>
          <p:cNvPr id="2097350" name="图片 2097349"/>
          <p:cNvPicPr>
            <a:picLocks/>
          </p:cNvPicPr>
          <p:nvPr/>
        </p:nvPicPr>
        <p:blipFill>
          <a:blip r:embed="rId3"/>
          <a:srcRect/>
          <a:stretch>
            <a:fillRect/>
          </a:stretch>
        </p:blipFill>
        <p:spPr>
          <a:xfrm>
            <a:off x="1741984" y="2571452"/>
            <a:ext cx="3375025" cy="1485900"/>
          </a:xfrm>
          <a:prstGeom prst="rect">
            <a:avLst/>
          </a:prstGeom>
          <a:noFill/>
          <a:ln>
            <a:noFill/>
          </a:ln>
        </p:spPr>
      </p:pic>
      <p:sp>
        <p:nvSpPr>
          <p:cNvPr id="1049887" name="矩形 1049886"/>
          <p:cNvSpPr/>
          <p:nvPr/>
        </p:nvSpPr>
        <p:spPr>
          <a:xfrm>
            <a:off x="827584" y="971252"/>
            <a:ext cx="5900737" cy="457200"/>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zh-CN" altLang="en-US">
                <a:solidFill>
                  <a:schemeClr val="accent2"/>
                </a:solidFill>
                <a:latin typeface="Times New Roman" pitchFamily="18" charset="0"/>
                <a:ea typeface="宋体" pitchFamily="2" charset="-122"/>
              </a:rPr>
              <a:t>用动量矩定理</a:t>
            </a:r>
            <a:r>
              <a:rPr lang="en-US" altLang="zh-CN">
                <a:solidFill>
                  <a:schemeClr val="accent2"/>
                </a:solidFill>
                <a:latin typeface="Times New Roman" pitchFamily="18" charset="0"/>
                <a:ea typeface="宋体" pitchFamily="2" charset="-122"/>
              </a:rPr>
              <a:t>+</a:t>
            </a:r>
            <a:r>
              <a:rPr lang="zh-CN" altLang="en-US">
                <a:solidFill>
                  <a:schemeClr val="accent2"/>
                </a:solidFill>
                <a:latin typeface="Times New Roman" pitchFamily="18" charset="0"/>
                <a:ea typeface="宋体" pitchFamily="2" charset="-122"/>
              </a:rPr>
              <a:t>质心运动定理再求解此题：</a:t>
            </a:r>
          </a:p>
        </p:txBody>
      </p:sp>
      <p:sp>
        <p:nvSpPr>
          <p:cNvPr id="1049888" name="矩形 1049887"/>
          <p:cNvSpPr/>
          <p:nvPr/>
        </p:nvSpPr>
        <p:spPr>
          <a:xfrm>
            <a:off x="979984" y="1504652"/>
            <a:ext cx="3041650" cy="457200"/>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a:latin typeface="Times New Roman" pitchFamily="18" charset="0"/>
                <a:ea typeface="宋体" pitchFamily="2" charset="-122"/>
              </a:rPr>
              <a:t>解：选</a:t>
            </a:r>
            <a:r>
              <a:rPr lang="en-US" altLang="zh-CN" i="1">
                <a:latin typeface="Times New Roman" pitchFamily="18" charset="0"/>
                <a:ea typeface="宋体" pitchFamily="2" charset="-122"/>
              </a:rPr>
              <a:t>AB</a:t>
            </a:r>
            <a:r>
              <a:rPr lang="zh-CN" altLang="en-US">
                <a:latin typeface="Times New Roman" pitchFamily="18" charset="0"/>
                <a:ea typeface="宋体" pitchFamily="2" charset="-122"/>
              </a:rPr>
              <a:t>为研究对象</a:t>
            </a:r>
          </a:p>
        </p:txBody>
      </p:sp>
      <p:grpSp>
        <p:nvGrpSpPr>
          <p:cNvPr id="237" name="组合 236"/>
          <p:cNvGrpSpPr/>
          <p:nvPr/>
        </p:nvGrpSpPr>
        <p:grpSpPr>
          <a:xfrm>
            <a:off x="1513384" y="1809452"/>
            <a:ext cx="4451350" cy="1008062"/>
            <a:chOff x="672" y="960"/>
            <a:chExt cx="2804" cy="635"/>
          </a:xfrm>
        </p:grpSpPr>
        <p:pic>
          <p:nvPicPr>
            <p:cNvPr id="2097351" name="图片 2097350"/>
            <p:cNvPicPr>
              <a:picLocks/>
            </p:cNvPicPr>
            <p:nvPr/>
          </p:nvPicPr>
          <p:blipFill>
            <a:blip r:embed="rId4"/>
            <a:srcRect/>
            <a:stretch>
              <a:fillRect/>
            </a:stretch>
          </p:blipFill>
          <p:spPr>
            <a:xfrm>
              <a:off x="960" y="960"/>
              <a:ext cx="1920" cy="635"/>
            </a:xfrm>
            <a:prstGeom prst="rect">
              <a:avLst/>
            </a:prstGeom>
            <a:noFill/>
            <a:ln>
              <a:noFill/>
            </a:ln>
          </p:spPr>
        </p:pic>
        <p:sp>
          <p:nvSpPr>
            <p:cNvPr id="1049889" name="矩形 1049888"/>
            <p:cNvSpPr/>
            <p:nvPr/>
          </p:nvSpPr>
          <p:spPr>
            <a:xfrm>
              <a:off x="672" y="1104"/>
              <a:ext cx="308" cy="288"/>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b="0">
                  <a:latin typeface="Times New Roman" pitchFamily="18" charset="0"/>
                  <a:ea typeface="宋体" pitchFamily="2" charset="-122"/>
                </a:rPr>
                <a:t>由</a:t>
              </a:r>
            </a:p>
          </p:txBody>
        </p:sp>
        <p:sp>
          <p:nvSpPr>
            <p:cNvPr id="1049890" name="矩形 1049889"/>
            <p:cNvSpPr/>
            <p:nvPr/>
          </p:nvSpPr>
          <p:spPr>
            <a:xfrm>
              <a:off x="2976" y="1104"/>
              <a:ext cx="500" cy="288"/>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b="0">
                  <a:latin typeface="Times New Roman" pitchFamily="18" charset="0"/>
                  <a:ea typeface="宋体" pitchFamily="2" charset="-122"/>
                </a:rPr>
                <a:t>得：</a:t>
              </a:r>
            </a:p>
          </p:txBody>
        </p:sp>
      </p:grpSp>
      <p:sp>
        <p:nvSpPr>
          <p:cNvPr id="1049891" name="TextBox 1049890"/>
          <p:cNvSpPr txBox="1"/>
          <p:nvPr/>
        </p:nvSpPr>
        <p:spPr>
          <a:xfrm>
            <a:off x="841871" y="4001789"/>
            <a:ext cx="4343400" cy="45720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spcBef>
                <a:spcPct val="50000"/>
              </a:spcBef>
            </a:pPr>
            <a:r>
              <a:rPr lang="zh-CN" altLang="en-US">
                <a:latin typeface="Times New Roman" pitchFamily="18" charset="0"/>
                <a:ea typeface="宋体" pitchFamily="2" charset="-122"/>
              </a:rPr>
              <a:t>由质心运动定理：</a:t>
            </a:r>
          </a:p>
        </p:txBody>
      </p:sp>
      <p:grpSp>
        <p:nvGrpSpPr>
          <p:cNvPr id="238" name="组合 237"/>
          <p:cNvGrpSpPr/>
          <p:nvPr/>
        </p:nvGrpSpPr>
        <p:grpSpPr>
          <a:xfrm>
            <a:off x="1970584" y="4247852"/>
            <a:ext cx="6508750" cy="1666875"/>
            <a:chOff x="960" y="2496"/>
            <a:chExt cx="4100" cy="1050"/>
          </a:xfrm>
        </p:grpSpPr>
        <p:pic>
          <p:nvPicPr>
            <p:cNvPr id="2097352" name="图片 2097351"/>
            <p:cNvPicPr>
              <a:picLocks/>
            </p:cNvPicPr>
            <p:nvPr/>
          </p:nvPicPr>
          <p:blipFill>
            <a:blip r:embed="rId5"/>
            <a:srcRect/>
            <a:stretch>
              <a:fillRect/>
            </a:stretch>
          </p:blipFill>
          <p:spPr>
            <a:xfrm>
              <a:off x="1067" y="2496"/>
              <a:ext cx="3993" cy="1050"/>
            </a:xfrm>
            <a:prstGeom prst="rect">
              <a:avLst/>
            </a:prstGeom>
            <a:noFill/>
            <a:ln>
              <a:noFill/>
            </a:ln>
          </p:spPr>
        </p:pic>
        <p:sp>
          <p:nvSpPr>
            <p:cNvPr id="1049892" name="左大括号 1049891"/>
            <p:cNvSpPr/>
            <p:nvPr/>
          </p:nvSpPr>
          <p:spPr>
            <a:xfrm>
              <a:off x="960" y="2736"/>
              <a:ext cx="100" cy="576"/>
            </a:xfrm>
            <a:prstGeom prst="leftBrace">
              <a:avLst/>
            </a:prstGeom>
            <a:noFill/>
            <a:ln w="9525"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grpSp>
      <p:pic>
        <p:nvPicPr>
          <p:cNvPr id="2097353" name="图片 2097352"/>
          <p:cNvPicPr>
            <a:picLocks/>
          </p:cNvPicPr>
          <p:nvPr/>
        </p:nvPicPr>
        <p:blipFill>
          <a:blip r:embed="rId6"/>
          <a:srcRect/>
          <a:stretch>
            <a:fillRect/>
          </a:stretch>
        </p:blipFill>
        <p:spPr>
          <a:xfrm>
            <a:off x="2138859" y="5848052"/>
            <a:ext cx="4845050" cy="749300"/>
          </a:xfrm>
          <a:prstGeom prst="rect">
            <a:avLst/>
          </a:prstGeom>
          <a:noFill/>
          <a:ln>
            <a:noFill/>
          </a:ln>
        </p:spPr>
      </p:pic>
      <p:pic>
        <p:nvPicPr>
          <p:cNvPr id="2097354" name="图片 2097353"/>
          <p:cNvPicPr>
            <a:picLocks/>
          </p:cNvPicPr>
          <p:nvPr/>
        </p:nvPicPr>
        <p:blipFill>
          <a:blip r:embed="rId7"/>
          <a:srcRect/>
          <a:stretch>
            <a:fillRect/>
          </a:stretch>
        </p:blipFill>
        <p:spPr>
          <a:xfrm>
            <a:off x="6771184" y="1123652"/>
            <a:ext cx="2035175" cy="2362200"/>
          </a:xfrm>
          <a:prstGeom prst="rect">
            <a:avLst/>
          </a:prstGeom>
          <a:noFill/>
          <a:ln>
            <a:noFill/>
          </a:ln>
          <a:effectLst>
            <a:outerShdw dist="35921" dir="2699999" algn="ctr">
              <a:srgbClr val="808080">
                <a:alpha val="100000"/>
              </a:srgbClr>
            </a:outerShdw>
          </a:effectLst>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1049888"/>
                                        </p:tgtEl>
                                        <p:attrNameLst>
                                          <p:attrName>style.visibility</p:attrName>
                                        </p:attrNameLst>
                                      </p:cBhvr>
                                      <p:to>
                                        <p:strVal val="visible"/>
                                      </p:to>
                                    </p:set>
                                    <p:animEffect transition="in" filter="slide(fromRight)">
                                      <p:cBhvr>
                                        <p:cTn id="7" dur="500"/>
                                        <p:tgtEl>
                                          <p:spTgt spid="10498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2" fill="hold" nodeType="clickEffect">
                                  <p:stCondLst>
                                    <p:cond delay="0"/>
                                  </p:stCondLst>
                                  <p:childTnLst>
                                    <p:set>
                                      <p:cBhvr>
                                        <p:cTn id="11" dur="1" fill="hold">
                                          <p:stCondLst>
                                            <p:cond delay="0"/>
                                          </p:stCondLst>
                                        </p:cTn>
                                        <p:tgtEl>
                                          <p:spTgt spid="2097354"/>
                                        </p:tgtEl>
                                        <p:attrNameLst>
                                          <p:attrName>style.visibility</p:attrName>
                                        </p:attrNameLst>
                                      </p:cBhvr>
                                      <p:to>
                                        <p:strVal val="visible"/>
                                      </p:to>
                                    </p:set>
                                    <p:animEffect transition="in" filter="slide(fromRight)">
                                      <p:cBhvr>
                                        <p:cTn id="12" dur="500"/>
                                        <p:tgtEl>
                                          <p:spTgt spid="20973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237"/>
                                        </p:tgtEl>
                                        <p:attrNameLst>
                                          <p:attrName>style.visibility</p:attrName>
                                        </p:attrNameLst>
                                      </p:cBhvr>
                                      <p:to>
                                        <p:strVal val="visible"/>
                                      </p:to>
                                    </p:set>
                                    <p:anim calcmode="lin" valueType="num">
                                      <p:cBhvr additive="base">
                                        <p:cTn id="17" dur="500" fill="hold"/>
                                        <p:tgtEl>
                                          <p:spTgt spid="237"/>
                                        </p:tgtEl>
                                        <p:attrNameLst>
                                          <p:attrName>ppt_x</p:attrName>
                                        </p:attrNameLst>
                                      </p:cBhvr>
                                      <p:tavLst>
                                        <p:tav tm="0">
                                          <p:val>
                                            <p:strVal val="0-#ppt_w/2"/>
                                          </p:val>
                                        </p:tav>
                                        <p:tav tm="100000">
                                          <p:val>
                                            <p:strVal val="#ppt_x"/>
                                          </p:val>
                                        </p:tav>
                                      </p:tavLst>
                                    </p:anim>
                                    <p:anim calcmode="lin" valueType="num">
                                      <p:cBhvr additive="base">
                                        <p:cTn id="18" dur="500" fill="hold"/>
                                        <p:tgtEl>
                                          <p:spTgt spid="237"/>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2" fill="hold" nodeType="clickEffect">
                                  <p:stCondLst>
                                    <p:cond delay="0"/>
                                  </p:stCondLst>
                                  <p:childTnLst>
                                    <p:set>
                                      <p:cBhvr>
                                        <p:cTn id="22" dur="1" fill="hold">
                                          <p:stCondLst>
                                            <p:cond delay="0"/>
                                          </p:stCondLst>
                                        </p:cTn>
                                        <p:tgtEl>
                                          <p:spTgt spid="2097350"/>
                                        </p:tgtEl>
                                        <p:attrNameLst>
                                          <p:attrName>style.visibility</p:attrName>
                                        </p:attrNameLst>
                                      </p:cBhvr>
                                      <p:to>
                                        <p:strVal val="visible"/>
                                      </p:to>
                                    </p:set>
                                    <p:animEffect transition="in" filter="slide(fromRight)">
                                      <p:cBhvr>
                                        <p:cTn id="23" dur="500"/>
                                        <p:tgtEl>
                                          <p:spTgt spid="209735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2" fill="hold" grpId="0" nodeType="clickEffect">
                                  <p:stCondLst>
                                    <p:cond delay="0"/>
                                  </p:stCondLst>
                                  <p:iterate type="lt">
                                    <p:tmPct val="100000"/>
                                  </p:iterate>
                                  <p:childTnLst>
                                    <p:set>
                                      <p:cBhvr>
                                        <p:cTn id="27" dur="1" fill="hold">
                                          <p:stCondLst>
                                            <p:cond delay="0"/>
                                          </p:stCondLst>
                                        </p:cTn>
                                        <p:tgtEl>
                                          <p:spTgt spid="1049891"/>
                                        </p:tgtEl>
                                        <p:attrNameLst>
                                          <p:attrName>style.visibility</p:attrName>
                                        </p:attrNameLst>
                                      </p:cBhvr>
                                      <p:to>
                                        <p:strVal val="visible"/>
                                      </p:to>
                                    </p:set>
                                    <p:animEffect transition="in" filter="slide(fromRight)">
                                      <p:cBhvr>
                                        <p:cTn id="28" dur="75"/>
                                        <p:tgtEl>
                                          <p:spTgt spid="104989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nodeType="clickEffect">
                                  <p:stCondLst>
                                    <p:cond delay="0"/>
                                  </p:stCondLst>
                                  <p:childTnLst>
                                    <p:set>
                                      <p:cBhvr>
                                        <p:cTn id="32" dur="1" fill="hold">
                                          <p:stCondLst>
                                            <p:cond delay="0"/>
                                          </p:stCondLst>
                                        </p:cTn>
                                        <p:tgtEl>
                                          <p:spTgt spid="238"/>
                                        </p:tgtEl>
                                        <p:attrNameLst>
                                          <p:attrName>style.visibility</p:attrName>
                                        </p:attrNameLst>
                                      </p:cBhvr>
                                      <p:to>
                                        <p:strVal val="visible"/>
                                      </p:to>
                                    </p:set>
                                    <p:anim calcmode="lin" valueType="num">
                                      <p:cBhvr additive="base">
                                        <p:cTn id="33" dur="500" fill="hold"/>
                                        <p:tgtEl>
                                          <p:spTgt spid="238"/>
                                        </p:tgtEl>
                                        <p:attrNameLst>
                                          <p:attrName>ppt_x</p:attrName>
                                        </p:attrNameLst>
                                      </p:cBhvr>
                                      <p:tavLst>
                                        <p:tav tm="0">
                                          <p:val>
                                            <p:strVal val="0-#ppt_w/2"/>
                                          </p:val>
                                        </p:tav>
                                        <p:tav tm="100000">
                                          <p:val>
                                            <p:strVal val="#ppt_x"/>
                                          </p:val>
                                        </p:tav>
                                      </p:tavLst>
                                    </p:anim>
                                    <p:anim calcmode="lin" valueType="num">
                                      <p:cBhvr additive="base">
                                        <p:cTn id="34" dur="500" fill="hold"/>
                                        <p:tgtEl>
                                          <p:spTgt spid="238"/>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20973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88" grpId="0"/>
      <p:bldP spid="104989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7" name="图片 2097156"/>
          <p:cNvPicPr>
            <a:picLocks/>
          </p:cNvPicPr>
          <p:nvPr/>
        </p:nvPicPr>
        <p:blipFill>
          <a:blip r:embed="rId2"/>
          <a:srcRect/>
          <a:stretch>
            <a:fillRect/>
          </a:stretch>
        </p:blipFill>
        <p:spPr>
          <a:xfrm>
            <a:off x="762000" y="1944687"/>
            <a:ext cx="2390775" cy="1333500"/>
          </a:xfrm>
          <a:prstGeom prst="rect">
            <a:avLst/>
          </a:prstGeom>
          <a:noFill/>
          <a:ln>
            <a:noFill/>
          </a:ln>
        </p:spPr>
      </p:pic>
      <p:pic>
        <p:nvPicPr>
          <p:cNvPr id="2097158" name="图片 2097157"/>
          <p:cNvPicPr>
            <a:picLocks/>
          </p:cNvPicPr>
          <p:nvPr/>
        </p:nvPicPr>
        <p:blipFill>
          <a:blip r:embed="rId3"/>
          <a:srcRect/>
          <a:stretch>
            <a:fillRect/>
          </a:stretch>
        </p:blipFill>
        <p:spPr>
          <a:xfrm>
            <a:off x="3484562" y="1249362"/>
            <a:ext cx="2676525" cy="1200150"/>
          </a:xfrm>
          <a:prstGeom prst="rect">
            <a:avLst/>
          </a:prstGeom>
          <a:noFill/>
          <a:ln>
            <a:noFill/>
          </a:ln>
        </p:spPr>
      </p:pic>
      <p:pic>
        <p:nvPicPr>
          <p:cNvPr id="2097159" name="图片 2097158"/>
          <p:cNvPicPr>
            <a:picLocks/>
          </p:cNvPicPr>
          <p:nvPr/>
        </p:nvPicPr>
        <p:blipFill>
          <a:blip r:embed="rId4"/>
          <a:srcRect/>
          <a:stretch>
            <a:fillRect/>
          </a:stretch>
        </p:blipFill>
        <p:spPr>
          <a:xfrm>
            <a:off x="3584575" y="2925762"/>
            <a:ext cx="2552700" cy="1276350"/>
          </a:xfrm>
          <a:prstGeom prst="rect">
            <a:avLst/>
          </a:prstGeom>
          <a:noFill/>
          <a:ln>
            <a:noFill/>
          </a:ln>
        </p:spPr>
      </p:pic>
      <p:cxnSp>
        <p:nvCxnSpPr>
          <p:cNvPr id="3145728" name="直接箭头连接符 3145727"/>
          <p:cNvCxnSpPr>
            <a:cxnSpLocks/>
          </p:cNvCxnSpPr>
          <p:nvPr/>
        </p:nvCxnSpPr>
        <p:spPr>
          <a:xfrm>
            <a:off x="5080000" y="1752600"/>
            <a:ext cx="914400" cy="0"/>
          </a:xfrm>
          <a:prstGeom prst="straightConnector1">
            <a:avLst/>
          </a:prstGeom>
          <a:noFill/>
          <a:ln w="22225" cap="flat" cmpd="sng">
            <a:solidFill>
              <a:srgbClr val="FF0066">
                <a:alpha val="100000"/>
              </a:srgbClr>
            </a:solidFill>
            <a:prstDash val="solid"/>
            <a:round/>
            <a:tailEnd type="triangle" w="lg" len="med"/>
          </a:ln>
        </p:spPr>
      </p:cxnSp>
      <p:cxnSp>
        <p:nvCxnSpPr>
          <p:cNvPr id="3145729" name="直接箭头连接符 3145728"/>
          <p:cNvCxnSpPr>
            <a:cxnSpLocks/>
          </p:cNvCxnSpPr>
          <p:nvPr/>
        </p:nvCxnSpPr>
        <p:spPr>
          <a:xfrm flipH="1">
            <a:off x="4470400" y="3429000"/>
            <a:ext cx="914400" cy="0"/>
          </a:xfrm>
          <a:prstGeom prst="straightConnector1">
            <a:avLst/>
          </a:prstGeom>
          <a:noFill/>
          <a:ln w="22225" cap="flat" cmpd="sng">
            <a:solidFill>
              <a:srgbClr val="0000FF">
                <a:alpha val="100000"/>
              </a:srgbClr>
            </a:solidFill>
            <a:prstDash val="solid"/>
            <a:round/>
            <a:tailEnd type="triangle" w="lg" len="med"/>
          </a:ln>
        </p:spPr>
      </p:cxnSp>
      <p:cxnSp>
        <p:nvCxnSpPr>
          <p:cNvPr id="3145730" name="直接箭头连接符 3145729"/>
          <p:cNvCxnSpPr>
            <a:cxnSpLocks/>
          </p:cNvCxnSpPr>
          <p:nvPr/>
        </p:nvCxnSpPr>
        <p:spPr>
          <a:xfrm>
            <a:off x="3581400" y="1752600"/>
            <a:ext cx="889000" cy="0"/>
          </a:xfrm>
          <a:prstGeom prst="straightConnector1">
            <a:avLst/>
          </a:prstGeom>
          <a:noFill/>
          <a:ln w="22225" cap="flat" cmpd="sng">
            <a:solidFill>
              <a:srgbClr val="0000FF">
                <a:alpha val="100000"/>
              </a:srgbClr>
            </a:solidFill>
            <a:prstDash val="solid"/>
            <a:round/>
            <a:tailEnd type="triangle" w="lg" len="med"/>
          </a:ln>
        </p:spPr>
      </p:cxnSp>
      <p:sp>
        <p:nvSpPr>
          <p:cNvPr id="1048600" name="TextBox 1048599"/>
          <p:cNvSpPr txBox="1"/>
          <p:nvPr/>
        </p:nvSpPr>
        <p:spPr>
          <a:xfrm>
            <a:off x="3886200" y="1354137"/>
            <a:ext cx="444500" cy="46196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i="1">
                <a:solidFill>
                  <a:srgbClr val="0000FF"/>
                </a:solidFill>
                <a:latin typeface="Times New Roman" pitchFamily="18" charset="0"/>
                <a:ea typeface="Times New Roman" pitchFamily="18" charset="0"/>
              </a:rPr>
              <a:t>F</a:t>
            </a:r>
          </a:p>
        </p:txBody>
      </p:sp>
      <p:sp>
        <p:nvSpPr>
          <p:cNvPr id="1048601" name="TextBox 1048600"/>
          <p:cNvSpPr txBox="1"/>
          <p:nvPr/>
        </p:nvSpPr>
        <p:spPr>
          <a:xfrm>
            <a:off x="5638800" y="1143000"/>
            <a:ext cx="522287" cy="46196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i="1">
                <a:solidFill>
                  <a:srgbClr val="FF0000"/>
                </a:solidFill>
                <a:latin typeface="Times New Roman" pitchFamily="18" charset="0"/>
                <a:ea typeface="Times New Roman" pitchFamily="18" charset="0"/>
              </a:rPr>
              <a:t>a</a:t>
            </a:r>
          </a:p>
        </p:txBody>
      </p:sp>
      <p:sp>
        <p:nvSpPr>
          <p:cNvPr id="1048602" name="TextBox 1048601"/>
          <p:cNvSpPr txBox="1"/>
          <p:nvPr/>
        </p:nvSpPr>
        <p:spPr>
          <a:xfrm>
            <a:off x="4570412" y="2970212"/>
            <a:ext cx="715962" cy="458787"/>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i="1">
                <a:solidFill>
                  <a:srgbClr val="0000FF"/>
                </a:solidFill>
                <a:latin typeface="Times New Roman" pitchFamily="18" charset="0"/>
                <a:ea typeface="Times New Roman" pitchFamily="18" charset="0"/>
              </a:rPr>
              <a:t>F’</a:t>
            </a:r>
          </a:p>
        </p:txBody>
      </p:sp>
      <p:pic>
        <p:nvPicPr>
          <p:cNvPr id="2097160" name="图片 2097159"/>
          <p:cNvPicPr>
            <a:picLocks/>
          </p:cNvPicPr>
          <p:nvPr/>
        </p:nvPicPr>
        <p:blipFill>
          <a:blip r:embed="rId5"/>
          <a:srcRect/>
          <a:stretch>
            <a:fillRect/>
          </a:stretch>
        </p:blipFill>
        <p:spPr>
          <a:xfrm>
            <a:off x="6770687" y="1562100"/>
            <a:ext cx="941387" cy="322262"/>
          </a:xfrm>
          <a:prstGeom prst="rect">
            <a:avLst/>
          </a:prstGeom>
          <a:noFill/>
          <a:ln>
            <a:noFill/>
          </a:ln>
        </p:spPr>
      </p:pic>
      <p:pic>
        <p:nvPicPr>
          <p:cNvPr id="2097161" name="图片 2097160"/>
          <p:cNvPicPr>
            <a:picLocks/>
          </p:cNvPicPr>
          <p:nvPr/>
        </p:nvPicPr>
        <p:blipFill>
          <a:blip r:embed="rId6"/>
          <a:srcRect/>
          <a:stretch>
            <a:fillRect/>
          </a:stretch>
        </p:blipFill>
        <p:spPr>
          <a:xfrm>
            <a:off x="6683375" y="3243262"/>
            <a:ext cx="1814512" cy="320675"/>
          </a:xfrm>
          <a:prstGeom prst="rect">
            <a:avLst/>
          </a:prstGeom>
          <a:noFill/>
          <a:ln>
            <a:noFill/>
          </a:ln>
        </p:spPr>
      </p:pic>
      <p:sp>
        <p:nvSpPr>
          <p:cNvPr id="1048603" name="矩形 1048602"/>
          <p:cNvSpPr/>
          <p:nvPr/>
        </p:nvSpPr>
        <p:spPr>
          <a:xfrm>
            <a:off x="1295400" y="4267200"/>
            <a:ext cx="6934200" cy="120015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i="1" dirty="0">
                <a:latin typeface="Times New Roman" pitchFamily="18" charset="0"/>
                <a:ea typeface="Times New Roman" pitchFamily="18" charset="0"/>
              </a:rPr>
              <a:t>F</a:t>
            </a:r>
            <a:r>
              <a:rPr lang="zh-CN" altLang="en-US" dirty="0">
                <a:latin typeface="Times New Roman" pitchFamily="18" charset="0"/>
                <a:ea typeface="Times New Roman" pitchFamily="18" charset="0"/>
              </a:rPr>
              <a:t>’</a:t>
            </a:r>
            <a:r>
              <a:rPr lang="zh-CN" altLang="en-US" dirty="0"/>
              <a:t>是因为人要改变车的运动状态，由于车的惯性（小车要保持原来的运动状态）而引起的对于</a:t>
            </a:r>
            <a:r>
              <a:rPr lang="en-US" altLang="zh-CN" dirty="0" err="1">
                <a:solidFill>
                  <a:srgbClr val="0000FF"/>
                </a:solidFill>
              </a:rPr>
              <a:t>施力物体</a:t>
            </a:r>
            <a:r>
              <a:rPr lang="en-US" altLang="zh-CN" dirty="0">
                <a:solidFill>
                  <a:srgbClr val="0000FF"/>
                </a:solidFill>
              </a:rPr>
              <a:t>(</a:t>
            </a:r>
            <a:r>
              <a:rPr lang="zh-CN" altLang="en-US" dirty="0">
                <a:solidFill>
                  <a:srgbClr val="0000FF"/>
                </a:solidFill>
              </a:rPr>
              <a:t>人手</a:t>
            </a:r>
            <a:r>
              <a:rPr lang="en-US" altLang="zh-CN" dirty="0">
                <a:solidFill>
                  <a:srgbClr val="0000FF"/>
                </a:solidFill>
              </a:rPr>
              <a:t>)</a:t>
            </a:r>
            <a:r>
              <a:rPr lang="zh-CN" altLang="en-US" dirty="0"/>
              <a:t>产生的反抗力。称为</a:t>
            </a:r>
            <a:r>
              <a:rPr lang="zh-CN" altLang="en-US" dirty="0">
                <a:solidFill>
                  <a:srgbClr val="FF0000"/>
                </a:solidFill>
              </a:rPr>
              <a:t>小车的惯性力</a:t>
            </a:r>
            <a:r>
              <a:rPr lang="zh-CN" altLang="en-US" b="0" dirty="0"/>
              <a:t>。</a:t>
            </a:r>
          </a:p>
        </p:txBody>
      </p:sp>
      <p:sp>
        <p:nvSpPr>
          <p:cNvPr id="1048604" name="TextBox 1048603"/>
          <p:cNvSpPr txBox="1"/>
          <p:nvPr/>
        </p:nvSpPr>
        <p:spPr>
          <a:xfrm>
            <a:off x="1236662" y="5808662"/>
            <a:ext cx="1752600" cy="45720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a:solidFill>
                  <a:srgbClr val="0000FF"/>
                </a:solidFill>
              </a:rPr>
              <a:t>力的作用点</a:t>
            </a:r>
          </a:p>
        </p:txBody>
      </p:sp>
      <p:sp>
        <p:nvSpPr>
          <p:cNvPr id="1048605" name="下箭头 1048604"/>
          <p:cNvSpPr/>
          <p:nvPr/>
        </p:nvSpPr>
        <p:spPr>
          <a:xfrm rot="10800000">
            <a:off x="1925637" y="5448300"/>
            <a:ext cx="239712" cy="381000"/>
          </a:xfrm>
          <a:prstGeom prst="downArrow">
            <a:avLst>
              <a:gd name="adj1" fmla="val 50000"/>
              <a:gd name="adj2" fmla="val 50000"/>
            </a:avLst>
          </a:prstGeom>
          <a:solidFill>
            <a:schemeClr val="accent1"/>
          </a:solidFill>
          <a:ln w="9525" cap="flat" cmpd="sng">
            <a:solidFill>
              <a:schemeClr val="dk1">
                <a:alpha val="100000"/>
              </a:schemeClr>
            </a:solidFill>
            <a:prstDash val="solid"/>
            <a:round/>
          </a:ln>
        </p:spPr>
        <p:txBody>
          <a:bodyPr lIns="91440" tIns="45720" rIns="91440" bIns="45720" anchor="t"/>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606" name="TextBox 1048605"/>
          <p:cNvSpPr txBox="1"/>
          <p:nvPr/>
        </p:nvSpPr>
        <p:spPr>
          <a:xfrm>
            <a:off x="4191000" y="5837237"/>
            <a:ext cx="4197350" cy="461962"/>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dirty="0">
                <a:solidFill>
                  <a:srgbClr val="FF0000"/>
                </a:solidFill>
              </a:rPr>
              <a:t>惯性力产生的条件是什么？</a:t>
            </a: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7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457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457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486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86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971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971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457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4860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971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486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4860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486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48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0" grpId="0"/>
      <p:bldP spid="1048601" grpId="0"/>
      <p:bldP spid="1048602" grpId="0"/>
      <p:bldP spid="1048603" grpId="0"/>
      <p:bldP spid="1048604" grpId="0"/>
      <p:bldP spid="1048605" grpId="0" animBg="1"/>
      <p:bldP spid="104860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7504" y="764704"/>
            <a:ext cx="8093362" cy="2514601"/>
          </a:xfrm>
        </p:spPr>
        <p:txBody>
          <a:bodyPr>
            <a:noAutofit/>
          </a:bodyPr>
          <a:lstStyle/>
          <a:p>
            <a:pPr marL="182880" indent="0">
              <a:buNone/>
            </a:pPr>
            <a:r>
              <a:rPr lang="zh-CN" altLang="en-US" sz="6000" dirty="0">
                <a:latin typeface="黑体" pitchFamily="49" charset="-122"/>
                <a:ea typeface="黑体" pitchFamily="49" charset="-122"/>
              </a:rPr>
              <a:t>绕定轴转动刚体</a:t>
            </a:r>
            <a:r>
              <a:rPr lang="zh-CN" altLang="en-US" sz="6000" dirty="0" smtClean="0">
                <a:latin typeface="黑体" pitchFamily="49" charset="-122"/>
                <a:ea typeface="黑体" pitchFamily="49" charset="-122"/>
              </a:rPr>
              <a:t>的</a:t>
            </a:r>
            <a:r>
              <a:rPr lang="en-US" altLang="zh-CN" sz="6000" dirty="0" smtClean="0">
                <a:latin typeface="黑体" pitchFamily="49" charset="-122"/>
                <a:ea typeface="黑体" pitchFamily="49" charset="-122"/>
              </a:rPr>
              <a:t/>
            </a:r>
            <a:br>
              <a:rPr lang="en-US" altLang="zh-CN" sz="6000" dirty="0" smtClean="0">
                <a:latin typeface="黑体" pitchFamily="49" charset="-122"/>
                <a:ea typeface="黑体" pitchFamily="49" charset="-122"/>
              </a:rPr>
            </a:br>
            <a:r>
              <a:rPr lang="zh-CN" altLang="en-US" sz="6000" dirty="0" smtClean="0">
                <a:latin typeface="黑体" pitchFamily="49" charset="-122"/>
                <a:ea typeface="黑体" pitchFamily="49" charset="-122"/>
              </a:rPr>
              <a:t>轴承</a:t>
            </a:r>
            <a:r>
              <a:rPr lang="zh-CN" altLang="en-US" sz="6000" dirty="0">
                <a:latin typeface="黑体" pitchFamily="49" charset="-122"/>
                <a:ea typeface="黑体" pitchFamily="49" charset="-122"/>
              </a:rPr>
              <a:t>动约束力</a:t>
            </a:r>
          </a:p>
        </p:txBody>
      </p:sp>
    </p:spTree>
    <p:extLst>
      <p:ext uri="{BB962C8B-B14F-4D97-AF65-F5344CB8AC3E}">
        <p14:creationId xmlns:p14="http://schemas.microsoft.com/office/powerpoint/2010/main" val="260346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内容提要</a:t>
            </a:r>
            <a:endParaRPr lang="zh-CN" altLang="en-US" dirty="0"/>
          </a:p>
        </p:txBody>
      </p:sp>
      <p:sp>
        <p:nvSpPr>
          <p:cNvPr id="3" name="内容占位符 2"/>
          <p:cNvSpPr>
            <a:spLocks noGrp="1"/>
          </p:cNvSpPr>
          <p:nvPr>
            <p:ph idx="1"/>
          </p:nvPr>
        </p:nvSpPr>
        <p:spPr>
          <a:xfrm>
            <a:off x="611560" y="2348880"/>
            <a:ext cx="5842992" cy="3340968"/>
          </a:xfrm>
        </p:spPr>
        <p:txBody>
          <a:bodyPr>
            <a:normAutofit/>
          </a:bodyPr>
          <a:lstStyle/>
          <a:p>
            <a:pPr marL="514350" indent="-514350">
              <a:buFont typeface="+mj-lt"/>
              <a:buAutoNum type="arabicPeriod"/>
            </a:pPr>
            <a:r>
              <a:rPr lang="zh-CN" altLang="en-US" sz="3600" b="1" dirty="0" smtClean="0"/>
              <a:t>轴承</a:t>
            </a:r>
            <a:r>
              <a:rPr lang="zh-CN" altLang="en-US" sz="3600" b="1" dirty="0"/>
              <a:t>约束力、动</a:t>
            </a:r>
            <a:r>
              <a:rPr lang="zh-CN" altLang="en-US" sz="3600" b="1" dirty="0" smtClean="0"/>
              <a:t>约束力</a:t>
            </a:r>
            <a:endParaRPr lang="en-US" altLang="zh-CN" sz="3600" b="1" dirty="0" smtClean="0"/>
          </a:p>
          <a:p>
            <a:pPr marL="514350" indent="-514350">
              <a:buFont typeface="+mj-lt"/>
              <a:buAutoNum type="arabicPeriod"/>
            </a:pPr>
            <a:r>
              <a:rPr lang="zh-CN" altLang="en-US" sz="3600" b="1" dirty="0"/>
              <a:t>静平衡与动平衡</a:t>
            </a:r>
            <a:endParaRPr lang="zh-CN" altLang="en-US" sz="3600" dirty="0"/>
          </a:p>
        </p:txBody>
      </p:sp>
    </p:spTree>
    <p:extLst>
      <p:ext uri="{BB962C8B-B14F-4D97-AF65-F5344CB8AC3E}">
        <p14:creationId xmlns:p14="http://schemas.microsoft.com/office/powerpoint/2010/main" val="382587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67544" y="1700808"/>
            <a:ext cx="7560840" cy="1362075"/>
          </a:xfrm>
        </p:spPr>
        <p:txBody>
          <a:bodyPr>
            <a:noAutofit/>
          </a:bodyPr>
          <a:lstStyle/>
          <a:p>
            <a:pPr algn="ctr"/>
            <a:r>
              <a:rPr lang="en-US" altLang="zh-CN" sz="4800" dirty="0" smtClean="0"/>
              <a:t>1.  </a:t>
            </a:r>
            <a:r>
              <a:rPr lang="zh-CN" altLang="en-US" sz="4800" dirty="0" smtClean="0"/>
              <a:t>轴承</a:t>
            </a:r>
            <a:r>
              <a:rPr lang="zh-CN" altLang="en-US" sz="4800" dirty="0"/>
              <a:t>约束力、动约束力</a:t>
            </a:r>
            <a:r>
              <a:rPr lang="en-US" altLang="zh-CN" sz="4800" dirty="0"/>
              <a:t/>
            </a:r>
            <a:br>
              <a:rPr lang="en-US" altLang="zh-CN" sz="4800" dirty="0"/>
            </a:br>
            <a:endParaRPr lang="zh-CN" altLang="en-US" sz="4800" dirty="0"/>
          </a:p>
        </p:txBody>
      </p:sp>
    </p:spTree>
    <p:extLst>
      <p:ext uri="{BB962C8B-B14F-4D97-AF65-F5344CB8AC3E}">
        <p14:creationId xmlns:p14="http://schemas.microsoft.com/office/powerpoint/2010/main" val="281891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2056" y="1344232"/>
            <a:ext cx="3225264" cy="3549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弧形 17"/>
          <p:cNvSpPr/>
          <p:nvPr/>
        </p:nvSpPr>
        <p:spPr bwMode="auto">
          <a:xfrm rot="19200626" flipH="1" flipV="1">
            <a:off x="6460310" y="2903750"/>
            <a:ext cx="1094085" cy="733663"/>
          </a:xfrm>
          <a:prstGeom prst="arc">
            <a:avLst/>
          </a:prstGeom>
          <a:noFill/>
          <a:ln w="28575" cap="flat" cmpd="sng" algn="ctr">
            <a:solidFill>
              <a:schemeClr val="tx1"/>
            </a:solidFill>
            <a:prstDash val="solid"/>
            <a:round/>
            <a:headEnd type="stealth" w="med" len="med"/>
            <a:tailEnd type="none" w="med" len="med"/>
          </a:ln>
          <a:effectLst/>
        </p:spPr>
        <p:txBody>
          <a:bodyPr vert="horz" wrap="square" lIns="91440" tIns="45720" rIns="91440" bIns="45720" numCol="1" rtlCol="0" anchor="t" anchorCtr="0" compatLnSpc="1">
            <a:prstTxWarp prst="textNoShape">
              <a:avLst/>
            </a:prstTxWarp>
            <a:spAutoFit/>
          </a:bodyPr>
          <a:lstStyle/>
          <a:p>
            <a:pPr latinLnBrk="0"/>
            <a:endParaRPr lang="zh-CN" altLang="en-US" sz="1800" b="0" kern="1200" smtClean="0">
              <a:solidFill>
                <a:prstClr val="black"/>
              </a:solidFill>
              <a:ea typeface="宋体" pitchFamily="2" charset="-122"/>
              <a:cs typeface="+mn-cs"/>
            </a:endParaRPr>
          </a:p>
        </p:txBody>
      </p:sp>
      <p:sp>
        <p:nvSpPr>
          <p:cNvPr id="20" name="弧形 19"/>
          <p:cNvSpPr/>
          <p:nvPr/>
        </p:nvSpPr>
        <p:spPr bwMode="auto">
          <a:xfrm rot="19200626" flipH="1" flipV="1">
            <a:off x="6460310" y="3047766"/>
            <a:ext cx="1094085" cy="733663"/>
          </a:xfrm>
          <a:prstGeom prst="arc">
            <a:avLst/>
          </a:prstGeom>
          <a:noFill/>
          <a:ln w="28575" cap="flat" cmpd="sng" algn="ctr">
            <a:solidFill>
              <a:schemeClr val="tx1"/>
            </a:solidFill>
            <a:prstDash val="solid"/>
            <a:round/>
            <a:headEnd type="stealth" w="med" len="med"/>
            <a:tailEnd type="none" w="med" len="med"/>
          </a:ln>
          <a:effectLst/>
        </p:spPr>
        <p:txBody>
          <a:bodyPr vert="horz" wrap="square" lIns="91440" tIns="45720" rIns="91440" bIns="45720" numCol="1" rtlCol="0" anchor="t" anchorCtr="0" compatLnSpc="1">
            <a:prstTxWarp prst="textNoShape">
              <a:avLst/>
            </a:prstTxWarp>
            <a:spAutoFit/>
          </a:bodyPr>
          <a:lstStyle/>
          <a:p>
            <a:pPr latinLnBrk="0"/>
            <a:endParaRPr lang="zh-CN" altLang="en-US" sz="1800" b="0" kern="1200" smtClean="0">
              <a:solidFill>
                <a:prstClr val="black"/>
              </a:solidFill>
              <a:ea typeface="宋体" pitchFamily="2" charset="-122"/>
              <a:cs typeface="+mn-cs"/>
            </a:endParaRPr>
          </a:p>
        </p:txBody>
      </p:sp>
      <p:sp>
        <p:nvSpPr>
          <p:cNvPr id="21" name="TextBox 20"/>
          <p:cNvSpPr txBox="1"/>
          <p:nvPr/>
        </p:nvSpPr>
        <p:spPr>
          <a:xfrm>
            <a:off x="7253576" y="3331278"/>
            <a:ext cx="576064" cy="461665"/>
          </a:xfrm>
          <a:prstGeom prst="rect">
            <a:avLst/>
          </a:prstGeom>
          <a:noFill/>
        </p:spPr>
        <p:txBody>
          <a:bodyPr wrap="square" rtlCol="0">
            <a:spAutoFit/>
          </a:bodyPr>
          <a:lstStyle/>
          <a:p>
            <a:pPr fontAlgn="auto" latinLnBrk="0">
              <a:spcBef>
                <a:spcPts val="0"/>
              </a:spcBef>
              <a:spcAft>
                <a:spcPts val="0"/>
              </a:spcAft>
            </a:pPr>
            <a:r>
              <a:rPr lang="el-GR" altLang="zh-CN" i="1" kern="1200" dirty="0" smtClean="0">
                <a:solidFill>
                  <a:prstClr val="black"/>
                </a:solidFill>
                <a:latin typeface="Times New Roman" pitchFamily="18" charset="0"/>
                <a:ea typeface="宋体"/>
                <a:cs typeface="Times New Roman" pitchFamily="18" charset="0"/>
              </a:rPr>
              <a:t>α</a:t>
            </a:r>
            <a:endParaRPr lang="zh-CN" altLang="en-US" i="1" kern="1200" dirty="0">
              <a:solidFill>
                <a:prstClr val="black"/>
              </a:solidFill>
              <a:latin typeface="Times New Roman" pitchFamily="18" charset="0"/>
              <a:ea typeface="宋体"/>
              <a:cs typeface="Times New Roman" pitchFamily="18" charset="0"/>
            </a:endParaRPr>
          </a:p>
        </p:txBody>
      </p:sp>
      <p:sp>
        <p:nvSpPr>
          <p:cNvPr id="23" name="TextBox 22"/>
          <p:cNvSpPr txBox="1"/>
          <p:nvPr/>
        </p:nvSpPr>
        <p:spPr>
          <a:xfrm>
            <a:off x="7246714" y="3545148"/>
            <a:ext cx="504056" cy="461665"/>
          </a:xfrm>
          <a:prstGeom prst="rect">
            <a:avLst/>
          </a:prstGeom>
          <a:noFill/>
        </p:spPr>
        <p:txBody>
          <a:bodyPr wrap="square" rtlCol="0">
            <a:spAutoFit/>
          </a:bodyPr>
          <a:lstStyle/>
          <a:p>
            <a:pPr fontAlgn="auto" latinLnBrk="0">
              <a:spcBef>
                <a:spcPts val="0"/>
              </a:spcBef>
              <a:spcAft>
                <a:spcPts val="0"/>
              </a:spcAft>
            </a:pPr>
            <a:r>
              <a:rPr lang="el-GR" altLang="zh-CN" i="1" kern="1200" dirty="0" smtClean="0">
                <a:solidFill>
                  <a:prstClr val="black"/>
                </a:solidFill>
                <a:latin typeface="Times New Roman" pitchFamily="18" charset="0"/>
                <a:ea typeface="宋体"/>
                <a:cs typeface="Times New Roman" pitchFamily="18" charset="0"/>
              </a:rPr>
              <a:t>ω</a:t>
            </a:r>
            <a:endParaRPr lang="zh-CN" altLang="en-US" i="1" kern="1200" dirty="0">
              <a:solidFill>
                <a:prstClr val="black"/>
              </a:solidFill>
              <a:latin typeface="Times New Roman" pitchFamily="18" charset="0"/>
              <a:ea typeface="宋体"/>
              <a:cs typeface="Times New Roman" pitchFamily="18" charset="0"/>
            </a:endParaRPr>
          </a:p>
        </p:txBody>
      </p:sp>
      <p:sp>
        <p:nvSpPr>
          <p:cNvPr id="22" name="矩形 21"/>
          <p:cNvSpPr/>
          <p:nvPr/>
        </p:nvSpPr>
        <p:spPr>
          <a:xfrm>
            <a:off x="536872" y="293332"/>
            <a:ext cx="3456384" cy="461665"/>
          </a:xfrm>
          <a:prstGeom prst="rect">
            <a:avLst/>
          </a:prstGeom>
        </p:spPr>
        <p:txBody>
          <a:bodyPr wrap="square">
            <a:spAutoFit/>
          </a:bodyPr>
          <a:lstStyle/>
          <a:p>
            <a:pPr fontAlgn="auto" latinLnBrk="0">
              <a:spcBef>
                <a:spcPts val="0"/>
              </a:spcBef>
              <a:spcAft>
                <a:spcPts val="0"/>
              </a:spcAft>
            </a:pPr>
            <a:r>
              <a:rPr lang="zh-CN" altLang="en-US" kern="1200" dirty="0">
                <a:solidFill>
                  <a:srgbClr val="0000FF"/>
                </a:solidFill>
                <a:latin typeface="Calibri"/>
                <a:ea typeface="宋体"/>
                <a:cs typeface="+mn-cs"/>
              </a:rPr>
              <a:t>主动</a:t>
            </a:r>
            <a:r>
              <a:rPr lang="zh-CN" altLang="en-US" kern="1200" dirty="0" smtClean="0">
                <a:solidFill>
                  <a:srgbClr val="0000FF"/>
                </a:solidFill>
                <a:latin typeface="Calibri"/>
                <a:ea typeface="宋体"/>
                <a:cs typeface="+mn-cs"/>
              </a:rPr>
              <a:t>力系</a:t>
            </a:r>
            <a:r>
              <a:rPr lang="zh-CN" altLang="en-US" kern="1200" dirty="0">
                <a:solidFill>
                  <a:srgbClr val="0000FF"/>
                </a:solidFill>
                <a:latin typeface="Calibri"/>
                <a:ea typeface="宋体"/>
                <a:cs typeface="+mn-cs"/>
              </a:rPr>
              <a:t>向</a:t>
            </a:r>
            <a:r>
              <a:rPr lang="en-US" altLang="zh-CN" i="1" kern="1200" dirty="0">
                <a:solidFill>
                  <a:srgbClr val="0000FF"/>
                </a:solidFill>
                <a:latin typeface="Calibri"/>
                <a:ea typeface="宋体"/>
                <a:cs typeface="+mn-cs"/>
              </a:rPr>
              <a:t>O</a:t>
            </a:r>
            <a:r>
              <a:rPr lang="zh-CN" altLang="en-US" kern="1200" dirty="0">
                <a:solidFill>
                  <a:srgbClr val="0000FF"/>
                </a:solidFill>
                <a:latin typeface="Calibri"/>
                <a:ea typeface="宋体"/>
                <a:cs typeface="+mn-cs"/>
              </a:rPr>
              <a:t>点简化</a:t>
            </a:r>
            <a:r>
              <a:rPr lang="en-US" altLang="zh-CN" kern="1200" dirty="0">
                <a:solidFill>
                  <a:srgbClr val="0000FF"/>
                </a:solidFill>
                <a:latin typeface="Calibri"/>
                <a:ea typeface="宋体"/>
                <a:cs typeface="+mn-cs"/>
              </a:rPr>
              <a:t>:</a:t>
            </a:r>
            <a:endParaRPr lang="zh-CN" altLang="en-US" b="0" kern="1200" dirty="0">
              <a:solidFill>
                <a:srgbClr val="0000FF"/>
              </a:solidFill>
              <a:latin typeface="Calibri"/>
              <a:ea typeface="宋体"/>
              <a:cs typeface="+mn-cs"/>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243" y="812959"/>
            <a:ext cx="3076575"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22937"/>
            <a:ext cx="2809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矩形 23"/>
          <p:cNvSpPr/>
          <p:nvPr/>
        </p:nvSpPr>
        <p:spPr>
          <a:xfrm>
            <a:off x="540844" y="794323"/>
            <a:ext cx="3527103" cy="461665"/>
          </a:xfrm>
          <a:prstGeom prst="rect">
            <a:avLst/>
          </a:prstGeom>
        </p:spPr>
        <p:txBody>
          <a:bodyPr wrap="square">
            <a:spAutoFit/>
          </a:bodyPr>
          <a:lstStyle/>
          <a:p>
            <a:pPr fontAlgn="auto" latinLnBrk="0">
              <a:spcBef>
                <a:spcPts val="0"/>
              </a:spcBef>
              <a:spcAft>
                <a:spcPts val="0"/>
              </a:spcAft>
            </a:pPr>
            <a:r>
              <a:rPr lang="zh-CN" altLang="en-US" kern="1200" dirty="0" smtClean="0">
                <a:solidFill>
                  <a:srgbClr val="CC0099"/>
                </a:solidFill>
                <a:latin typeface="Calibri"/>
                <a:ea typeface="宋体"/>
                <a:cs typeface="+mn-cs"/>
              </a:rPr>
              <a:t>惯性</a:t>
            </a:r>
            <a:r>
              <a:rPr lang="zh-CN" altLang="en-US" kern="1200" dirty="0">
                <a:solidFill>
                  <a:srgbClr val="CC0099"/>
                </a:solidFill>
                <a:latin typeface="Calibri"/>
                <a:ea typeface="宋体"/>
                <a:cs typeface="+mn-cs"/>
              </a:rPr>
              <a:t>力系向</a:t>
            </a:r>
            <a:r>
              <a:rPr lang="en-US" altLang="zh-CN" i="1" kern="1200" dirty="0">
                <a:solidFill>
                  <a:srgbClr val="CC0099"/>
                </a:solidFill>
                <a:latin typeface="Calibri"/>
                <a:ea typeface="宋体"/>
                <a:cs typeface="+mn-cs"/>
              </a:rPr>
              <a:t>O</a:t>
            </a:r>
            <a:r>
              <a:rPr lang="zh-CN" altLang="en-US" kern="1200" dirty="0" smtClean="0">
                <a:solidFill>
                  <a:srgbClr val="CC0099"/>
                </a:solidFill>
                <a:latin typeface="Calibri"/>
                <a:ea typeface="宋体"/>
                <a:cs typeface="+mn-cs"/>
              </a:rPr>
              <a:t>点简化</a:t>
            </a:r>
            <a:r>
              <a:rPr lang="en-US" altLang="zh-CN" kern="1200" dirty="0">
                <a:solidFill>
                  <a:srgbClr val="CC0099"/>
                </a:solidFill>
                <a:latin typeface="Calibri"/>
                <a:ea typeface="宋体"/>
                <a:cs typeface="+mn-cs"/>
              </a:rPr>
              <a:t>:</a:t>
            </a:r>
            <a:endParaRPr lang="zh-CN" altLang="en-US" b="0" kern="1200" dirty="0">
              <a:solidFill>
                <a:srgbClr val="CC0099"/>
              </a:solidFill>
              <a:latin typeface="Calibri"/>
              <a:ea typeface="宋体"/>
              <a:cs typeface="+mn-cs"/>
            </a:endParaRPr>
          </a:p>
        </p:txBody>
      </p:sp>
      <p:cxnSp>
        <p:nvCxnSpPr>
          <p:cNvPr id="26" name="直接箭头连接符 25"/>
          <p:cNvCxnSpPr/>
          <p:nvPr/>
        </p:nvCxnSpPr>
        <p:spPr bwMode="auto">
          <a:xfrm flipV="1">
            <a:off x="6905752" y="2522392"/>
            <a:ext cx="665352" cy="504056"/>
          </a:xfrm>
          <a:prstGeom prst="straightConnector1">
            <a:avLst/>
          </a:prstGeom>
          <a:solidFill>
            <a:schemeClr val="accent1"/>
          </a:solidFill>
          <a:ln w="25400" cap="flat" cmpd="sng" algn="ctr">
            <a:solidFill>
              <a:srgbClr val="0000FF"/>
            </a:solidFill>
            <a:prstDash val="solid"/>
            <a:round/>
            <a:headEnd type="none" w="med" len="med"/>
            <a:tailEnd type="arrow"/>
          </a:ln>
          <a:effectLst/>
        </p:spPr>
      </p:cxnSp>
      <p:cxnSp>
        <p:nvCxnSpPr>
          <p:cNvPr id="28" name="直接箭头连接符 27"/>
          <p:cNvCxnSpPr/>
          <p:nvPr/>
        </p:nvCxnSpPr>
        <p:spPr bwMode="auto">
          <a:xfrm flipH="1" flipV="1">
            <a:off x="6113664" y="2162352"/>
            <a:ext cx="792088" cy="864096"/>
          </a:xfrm>
          <a:prstGeom prst="straightConnector1">
            <a:avLst/>
          </a:prstGeom>
          <a:solidFill>
            <a:schemeClr val="accent1"/>
          </a:solidFill>
          <a:ln w="25400" cap="flat" cmpd="sng" algn="ctr">
            <a:solidFill>
              <a:srgbClr val="0000FF"/>
            </a:solidFill>
            <a:prstDash val="solid"/>
            <a:round/>
            <a:headEnd type="none" w="med" len="med"/>
            <a:tailEnd type="arrow"/>
          </a:ln>
          <a:effectLst/>
        </p:spPr>
      </p:cxnSp>
      <p:cxnSp>
        <p:nvCxnSpPr>
          <p:cNvPr id="30" name="直接箭头连接符 29"/>
          <p:cNvCxnSpPr>
            <a:endCxn id="21" idx="0"/>
          </p:cNvCxnSpPr>
          <p:nvPr/>
        </p:nvCxnSpPr>
        <p:spPr bwMode="auto">
          <a:xfrm>
            <a:off x="6905753" y="3026448"/>
            <a:ext cx="635856" cy="304824"/>
          </a:xfrm>
          <a:prstGeom prst="straightConnector1">
            <a:avLst/>
          </a:prstGeom>
          <a:solidFill>
            <a:schemeClr val="accent1"/>
          </a:solidFill>
          <a:ln w="28575" cap="flat" cmpd="sng" algn="ctr">
            <a:solidFill>
              <a:srgbClr val="CC0099"/>
            </a:solidFill>
            <a:prstDash val="solid"/>
            <a:round/>
            <a:headEnd type="none" w="med" len="med"/>
            <a:tailEnd type="arrow"/>
          </a:ln>
          <a:effectLst/>
        </p:spPr>
      </p:cxnSp>
      <p:cxnSp>
        <p:nvCxnSpPr>
          <p:cNvPr id="1024" name="直接箭头连接符 1023"/>
          <p:cNvCxnSpPr/>
          <p:nvPr/>
        </p:nvCxnSpPr>
        <p:spPr bwMode="auto">
          <a:xfrm flipV="1">
            <a:off x="6905752" y="2162352"/>
            <a:ext cx="332676" cy="864096"/>
          </a:xfrm>
          <a:prstGeom prst="straightConnector1">
            <a:avLst/>
          </a:prstGeom>
          <a:solidFill>
            <a:schemeClr val="accent1"/>
          </a:solidFill>
          <a:ln w="28575" cap="flat" cmpd="sng" algn="ctr">
            <a:solidFill>
              <a:srgbClr val="CC0099"/>
            </a:solidFill>
            <a:prstDash val="solid"/>
            <a:round/>
            <a:headEnd type="none" w="med" len="med"/>
            <a:tailEnd type="arrow"/>
          </a:ln>
          <a:effectLst/>
        </p:spPr>
      </p:cxnSp>
      <p:sp>
        <p:nvSpPr>
          <p:cNvPr id="1025" name="TextBox 1024"/>
          <p:cNvSpPr txBox="1"/>
          <p:nvPr/>
        </p:nvSpPr>
        <p:spPr>
          <a:xfrm>
            <a:off x="7380313" y="2171322"/>
            <a:ext cx="1440160" cy="461665"/>
          </a:xfrm>
          <a:prstGeom prst="rect">
            <a:avLst/>
          </a:prstGeom>
          <a:noFill/>
        </p:spPr>
        <p:txBody>
          <a:bodyPr wrap="square" rtlCol="0">
            <a:spAutoFit/>
          </a:bodyPr>
          <a:lstStyle/>
          <a:p>
            <a:pPr fontAlgn="auto" latinLnBrk="0">
              <a:spcBef>
                <a:spcPts val="0"/>
              </a:spcBef>
              <a:spcAft>
                <a:spcPts val="0"/>
              </a:spcAft>
            </a:pPr>
            <a:r>
              <a:rPr lang="en-US" altLang="zh-CN" i="1" kern="1200" dirty="0" smtClean="0">
                <a:solidFill>
                  <a:srgbClr val="0000FF"/>
                </a:solidFill>
                <a:latin typeface="Times New Roman" pitchFamily="18" charset="0"/>
                <a:ea typeface="宋体"/>
                <a:cs typeface="Times New Roman" pitchFamily="18" charset="0"/>
              </a:rPr>
              <a:t>F</a:t>
            </a:r>
            <a:r>
              <a:rPr lang="en-US" altLang="zh-CN" b="0" i="1" kern="1200" baseline="-25000" dirty="0" smtClean="0">
                <a:solidFill>
                  <a:srgbClr val="0000FF"/>
                </a:solidFill>
                <a:latin typeface="Times New Roman" pitchFamily="18" charset="0"/>
                <a:ea typeface="宋体"/>
                <a:cs typeface="Times New Roman" pitchFamily="18" charset="0"/>
              </a:rPr>
              <a:t>R</a:t>
            </a:r>
            <a:endParaRPr lang="zh-CN" altLang="en-US" b="0" i="1" kern="1200" baseline="-25000" dirty="0" smtClean="0">
              <a:solidFill>
                <a:srgbClr val="0000FF"/>
              </a:solidFill>
              <a:latin typeface="Times New Roman" pitchFamily="18" charset="0"/>
              <a:ea typeface="宋体"/>
              <a:cs typeface="Times New Roman" pitchFamily="18" charset="0"/>
            </a:endParaRPr>
          </a:p>
        </p:txBody>
      </p:sp>
      <p:sp>
        <p:nvSpPr>
          <p:cNvPr id="39" name="TextBox 38"/>
          <p:cNvSpPr txBox="1"/>
          <p:nvPr/>
        </p:nvSpPr>
        <p:spPr>
          <a:xfrm>
            <a:off x="5665791" y="1709651"/>
            <a:ext cx="1440160" cy="461665"/>
          </a:xfrm>
          <a:prstGeom prst="rect">
            <a:avLst/>
          </a:prstGeom>
          <a:noFill/>
        </p:spPr>
        <p:txBody>
          <a:bodyPr wrap="square" rtlCol="0">
            <a:spAutoFit/>
          </a:bodyPr>
          <a:lstStyle/>
          <a:p>
            <a:pPr fontAlgn="auto" latinLnBrk="0">
              <a:spcBef>
                <a:spcPts val="0"/>
              </a:spcBef>
              <a:spcAft>
                <a:spcPts val="0"/>
              </a:spcAft>
            </a:pPr>
            <a:r>
              <a:rPr lang="en-US" altLang="zh-CN" i="1" kern="1200" dirty="0" smtClean="0">
                <a:solidFill>
                  <a:srgbClr val="0000FF"/>
                </a:solidFill>
                <a:latin typeface="Times New Roman" pitchFamily="18" charset="0"/>
                <a:ea typeface="宋体"/>
                <a:cs typeface="Times New Roman" pitchFamily="18" charset="0"/>
              </a:rPr>
              <a:t>M</a:t>
            </a:r>
            <a:r>
              <a:rPr lang="en-US" altLang="zh-CN" b="0" i="1" kern="1200" baseline="-25000" dirty="0" smtClean="0">
                <a:solidFill>
                  <a:srgbClr val="0000FF"/>
                </a:solidFill>
                <a:latin typeface="Times New Roman" pitchFamily="18" charset="0"/>
                <a:ea typeface="宋体"/>
                <a:cs typeface="Times New Roman" pitchFamily="18" charset="0"/>
              </a:rPr>
              <a:t>O</a:t>
            </a:r>
            <a:endParaRPr lang="zh-CN" altLang="en-US" b="0" i="1" kern="1200" baseline="-25000" dirty="0" smtClean="0">
              <a:solidFill>
                <a:srgbClr val="0000FF"/>
              </a:solidFill>
              <a:latin typeface="Times New Roman" pitchFamily="18" charset="0"/>
              <a:ea typeface="宋体"/>
              <a:cs typeface="Times New Roman" pitchFamily="18" charset="0"/>
            </a:endParaRPr>
          </a:p>
        </p:txBody>
      </p:sp>
      <p:sp>
        <p:nvSpPr>
          <p:cNvPr id="40" name="TextBox 39"/>
          <p:cNvSpPr txBox="1"/>
          <p:nvPr/>
        </p:nvSpPr>
        <p:spPr>
          <a:xfrm>
            <a:off x="7475831" y="3178866"/>
            <a:ext cx="1440160" cy="461665"/>
          </a:xfrm>
          <a:prstGeom prst="rect">
            <a:avLst/>
          </a:prstGeom>
          <a:noFill/>
        </p:spPr>
        <p:txBody>
          <a:bodyPr wrap="square" rtlCol="0">
            <a:spAutoFit/>
          </a:bodyPr>
          <a:lstStyle/>
          <a:p>
            <a:pPr fontAlgn="auto" latinLnBrk="0">
              <a:spcBef>
                <a:spcPts val="0"/>
              </a:spcBef>
              <a:spcAft>
                <a:spcPts val="0"/>
              </a:spcAft>
            </a:pPr>
            <a:r>
              <a:rPr lang="en-US" altLang="zh-CN" i="1" kern="1200" dirty="0" smtClean="0">
                <a:solidFill>
                  <a:srgbClr val="CC0099"/>
                </a:solidFill>
                <a:latin typeface="Times New Roman" pitchFamily="18" charset="0"/>
                <a:ea typeface="宋体"/>
                <a:cs typeface="Times New Roman" pitchFamily="18" charset="0"/>
              </a:rPr>
              <a:t>F</a:t>
            </a:r>
            <a:r>
              <a:rPr lang="en-US" altLang="zh-CN" b="0" i="1" kern="1200" baseline="-25000" dirty="0" smtClean="0">
                <a:solidFill>
                  <a:srgbClr val="CC0099"/>
                </a:solidFill>
                <a:latin typeface="Times New Roman" pitchFamily="18" charset="0"/>
                <a:ea typeface="宋体"/>
                <a:cs typeface="Times New Roman" pitchFamily="18" charset="0"/>
              </a:rPr>
              <a:t>IR</a:t>
            </a:r>
            <a:endParaRPr lang="zh-CN" altLang="en-US" b="0" i="1" kern="1200" baseline="-25000" dirty="0" smtClean="0">
              <a:solidFill>
                <a:srgbClr val="CC0099"/>
              </a:solidFill>
              <a:latin typeface="Times New Roman" pitchFamily="18" charset="0"/>
              <a:ea typeface="宋体"/>
              <a:cs typeface="Times New Roman" pitchFamily="18" charset="0"/>
            </a:endParaRPr>
          </a:p>
        </p:txBody>
      </p:sp>
      <p:sp>
        <p:nvSpPr>
          <p:cNvPr id="41" name="TextBox 40"/>
          <p:cNvSpPr txBox="1"/>
          <p:nvPr/>
        </p:nvSpPr>
        <p:spPr>
          <a:xfrm>
            <a:off x="7005709" y="1775452"/>
            <a:ext cx="1440160" cy="461665"/>
          </a:xfrm>
          <a:prstGeom prst="rect">
            <a:avLst/>
          </a:prstGeom>
          <a:noFill/>
        </p:spPr>
        <p:txBody>
          <a:bodyPr wrap="square" rtlCol="0">
            <a:spAutoFit/>
          </a:bodyPr>
          <a:lstStyle/>
          <a:p>
            <a:pPr fontAlgn="auto" latinLnBrk="0">
              <a:spcBef>
                <a:spcPts val="0"/>
              </a:spcBef>
              <a:spcAft>
                <a:spcPts val="0"/>
              </a:spcAft>
            </a:pPr>
            <a:r>
              <a:rPr lang="en-US" altLang="zh-CN" i="1" kern="1200" dirty="0" smtClean="0">
                <a:solidFill>
                  <a:srgbClr val="CC0099"/>
                </a:solidFill>
                <a:latin typeface="Times New Roman" pitchFamily="18" charset="0"/>
                <a:ea typeface="宋体"/>
                <a:cs typeface="Times New Roman" pitchFamily="18" charset="0"/>
              </a:rPr>
              <a:t>M</a:t>
            </a:r>
            <a:r>
              <a:rPr lang="en-US" altLang="zh-CN" b="0" i="1" kern="1200" baseline="-25000" dirty="0" smtClean="0">
                <a:solidFill>
                  <a:srgbClr val="CC0099"/>
                </a:solidFill>
                <a:latin typeface="Times New Roman" pitchFamily="18" charset="0"/>
                <a:ea typeface="宋体"/>
                <a:cs typeface="Times New Roman" pitchFamily="18" charset="0"/>
              </a:rPr>
              <a:t>IO</a:t>
            </a:r>
            <a:endParaRPr lang="zh-CN" altLang="en-US" b="0" i="1" kern="1200" baseline="-25000" dirty="0" smtClean="0">
              <a:solidFill>
                <a:srgbClr val="CC0099"/>
              </a:solidFill>
              <a:latin typeface="Times New Roman" pitchFamily="18" charset="0"/>
              <a:ea typeface="宋体"/>
              <a:cs typeface="Times New Roman" pitchFamily="18" charset="0"/>
            </a:endParaRPr>
          </a:p>
        </p:txBody>
      </p:sp>
      <p:sp>
        <p:nvSpPr>
          <p:cNvPr id="1031" name="TextBox 1030"/>
          <p:cNvSpPr txBox="1"/>
          <p:nvPr/>
        </p:nvSpPr>
        <p:spPr>
          <a:xfrm>
            <a:off x="584010" y="1670323"/>
            <a:ext cx="1368152" cy="461665"/>
          </a:xfrm>
          <a:prstGeom prst="rect">
            <a:avLst/>
          </a:prstGeom>
          <a:noFill/>
        </p:spPr>
        <p:txBody>
          <a:bodyPr wrap="square" rtlCol="0">
            <a:spAutoFit/>
          </a:bodyPr>
          <a:lstStyle/>
          <a:p>
            <a:pPr fontAlgn="auto" latinLnBrk="0">
              <a:spcBef>
                <a:spcPts val="0"/>
              </a:spcBef>
              <a:spcAft>
                <a:spcPts val="0"/>
              </a:spcAft>
            </a:pPr>
            <a:r>
              <a:rPr lang="zh-CN" altLang="en-US" kern="1200" dirty="0">
                <a:solidFill>
                  <a:srgbClr val="FF0000"/>
                </a:solidFill>
                <a:latin typeface="Times New Roman" pitchFamily="18" charset="0"/>
                <a:ea typeface="宋体"/>
                <a:cs typeface="Times New Roman" pitchFamily="18" charset="0"/>
              </a:rPr>
              <a:t>约束力</a:t>
            </a:r>
            <a:endParaRPr lang="zh-CN" altLang="en-US" kern="1200" dirty="0" smtClean="0">
              <a:solidFill>
                <a:srgbClr val="FF0000"/>
              </a:solidFill>
              <a:latin typeface="Times New Roman" pitchFamily="18" charset="0"/>
              <a:ea typeface="宋体"/>
              <a:cs typeface="Times New Roman" pitchFamily="18" charset="0"/>
            </a:endParaRPr>
          </a:p>
        </p:txBody>
      </p:sp>
      <p:sp>
        <p:nvSpPr>
          <p:cNvPr id="44" name="TextBox 43"/>
          <p:cNvSpPr txBox="1"/>
          <p:nvPr/>
        </p:nvSpPr>
        <p:spPr>
          <a:xfrm>
            <a:off x="1872344" y="1344238"/>
            <a:ext cx="864096" cy="461665"/>
          </a:xfrm>
          <a:prstGeom prst="rect">
            <a:avLst/>
          </a:prstGeom>
          <a:noFill/>
        </p:spPr>
        <p:txBody>
          <a:bodyPr wrap="square" rtlCol="0">
            <a:spAutoFit/>
          </a:bodyPr>
          <a:lstStyle/>
          <a:p>
            <a:pPr fontAlgn="auto" latinLnBrk="0">
              <a:spcBef>
                <a:spcPts val="0"/>
              </a:spcBef>
              <a:spcAft>
                <a:spcPts val="0"/>
              </a:spcAft>
            </a:pPr>
            <a:r>
              <a:rPr lang="en-US" altLang="zh-CN" i="1" kern="1200" dirty="0" err="1" smtClean="0">
                <a:solidFill>
                  <a:srgbClr val="FF0000"/>
                </a:solidFill>
                <a:latin typeface="Times New Roman" pitchFamily="18" charset="0"/>
                <a:ea typeface="宋体"/>
                <a:cs typeface="Times New Roman" pitchFamily="18" charset="0"/>
              </a:rPr>
              <a:t>F</a:t>
            </a:r>
            <a:r>
              <a:rPr lang="en-US" altLang="zh-CN" b="0" i="1" kern="1200" baseline="-25000" dirty="0" err="1" smtClean="0">
                <a:solidFill>
                  <a:srgbClr val="FF0000"/>
                </a:solidFill>
                <a:latin typeface="Times New Roman" pitchFamily="18" charset="0"/>
                <a:ea typeface="宋体"/>
                <a:cs typeface="Times New Roman" pitchFamily="18" charset="0"/>
              </a:rPr>
              <a:t>Ax</a:t>
            </a:r>
            <a:endParaRPr lang="zh-CN" altLang="en-US" b="0" i="1" kern="1200" baseline="-25000" dirty="0" smtClean="0">
              <a:solidFill>
                <a:srgbClr val="FF0000"/>
              </a:solidFill>
              <a:latin typeface="Times New Roman" pitchFamily="18" charset="0"/>
              <a:ea typeface="宋体"/>
              <a:cs typeface="Times New Roman" pitchFamily="18" charset="0"/>
            </a:endParaRPr>
          </a:p>
        </p:txBody>
      </p:sp>
      <p:sp>
        <p:nvSpPr>
          <p:cNvPr id="45" name="TextBox 44"/>
          <p:cNvSpPr txBox="1"/>
          <p:nvPr/>
        </p:nvSpPr>
        <p:spPr>
          <a:xfrm>
            <a:off x="2884475" y="1344238"/>
            <a:ext cx="864096" cy="461665"/>
          </a:xfrm>
          <a:prstGeom prst="rect">
            <a:avLst/>
          </a:prstGeom>
          <a:noFill/>
        </p:spPr>
        <p:txBody>
          <a:bodyPr wrap="square" rtlCol="0">
            <a:spAutoFit/>
          </a:bodyPr>
          <a:lstStyle/>
          <a:p>
            <a:pPr fontAlgn="auto" latinLnBrk="0">
              <a:spcBef>
                <a:spcPts val="0"/>
              </a:spcBef>
              <a:spcAft>
                <a:spcPts val="0"/>
              </a:spcAft>
            </a:pPr>
            <a:r>
              <a:rPr lang="en-US" altLang="zh-CN" i="1" kern="1200" dirty="0" err="1" smtClean="0">
                <a:solidFill>
                  <a:srgbClr val="FF0000"/>
                </a:solidFill>
                <a:latin typeface="Times New Roman" pitchFamily="18" charset="0"/>
                <a:ea typeface="宋体"/>
                <a:cs typeface="Times New Roman" pitchFamily="18" charset="0"/>
              </a:rPr>
              <a:t>F</a:t>
            </a:r>
            <a:r>
              <a:rPr lang="en-US" altLang="zh-CN" b="0" i="1" kern="1200" baseline="-25000" dirty="0" err="1" smtClean="0">
                <a:solidFill>
                  <a:srgbClr val="FF0000"/>
                </a:solidFill>
                <a:latin typeface="Times New Roman" pitchFamily="18" charset="0"/>
                <a:ea typeface="宋体"/>
                <a:cs typeface="Times New Roman" pitchFamily="18" charset="0"/>
              </a:rPr>
              <a:t>Ay</a:t>
            </a:r>
            <a:endParaRPr lang="zh-CN" altLang="en-US" b="0" i="1" kern="1200" baseline="-25000" dirty="0" smtClean="0">
              <a:solidFill>
                <a:srgbClr val="FF0000"/>
              </a:solidFill>
              <a:latin typeface="Times New Roman" pitchFamily="18" charset="0"/>
              <a:ea typeface="宋体"/>
              <a:cs typeface="Times New Roman" pitchFamily="18" charset="0"/>
            </a:endParaRPr>
          </a:p>
        </p:txBody>
      </p:sp>
      <p:sp>
        <p:nvSpPr>
          <p:cNvPr id="46" name="TextBox 45"/>
          <p:cNvSpPr txBox="1"/>
          <p:nvPr/>
        </p:nvSpPr>
        <p:spPr>
          <a:xfrm>
            <a:off x="1912016" y="1910715"/>
            <a:ext cx="864096" cy="461665"/>
          </a:xfrm>
          <a:prstGeom prst="rect">
            <a:avLst/>
          </a:prstGeom>
          <a:noFill/>
        </p:spPr>
        <p:txBody>
          <a:bodyPr wrap="square" rtlCol="0">
            <a:spAutoFit/>
          </a:bodyPr>
          <a:lstStyle/>
          <a:p>
            <a:pPr fontAlgn="auto" latinLnBrk="0">
              <a:spcBef>
                <a:spcPts val="0"/>
              </a:spcBef>
              <a:spcAft>
                <a:spcPts val="0"/>
              </a:spcAft>
            </a:pPr>
            <a:r>
              <a:rPr lang="en-US" altLang="zh-CN" i="1" kern="1200" dirty="0" err="1" smtClean="0">
                <a:solidFill>
                  <a:srgbClr val="FF0000"/>
                </a:solidFill>
                <a:latin typeface="Times New Roman" pitchFamily="18" charset="0"/>
                <a:ea typeface="宋体"/>
                <a:cs typeface="Times New Roman" pitchFamily="18" charset="0"/>
              </a:rPr>
              <a:t>F</a:t>
            </a:r>
            <a:r>
              <a:rPr lang="en-US" altLang="zh-CN" b="0" i="1" kern="1200" baseline="-25000" dirty="0" err="1" smtClean="0">
                <a:solidFill>
                  <a:srgbClr val="FF0000"/>
                </a:solidFill>
                <a:latin typeface="Times New Roman" pitchFamily="18" charset="0"/>
                <a:ea typeface="宋体"/>
                <a:cs typeface="Times New Roman" pitchFamily="18" charset="0"/>
              </a:rPr>
              <a:t>Bx</a:t>
            </a:r>
            <a:endParaRPr lang="zh-CN" altLang="en-US" b="0" i="1" kern="1200" baseline="-25000" dirty="0" smtClean="0">
              <a:solidFill>
                <a:srgbClr val="FF0000"/>
              </a:solidFill>
              <a:latin typeface="Times New Roman" pitchFamily="18" charset="0"/>
              <a:ea typeface="宋体"/>
              <a:cs typeface="Times New Roman" pitchFamily="18" charset="0"/>
            </a:endParaRPr>
          </a:p>
        </p:txBody>
      </p:sp>
      <p:sp>
        <p:nvSpPr>
          <p:cNvPr id="47" name="TextBox 46"/>
          <p:cNvSpPr txBox="1"/>
          <p:nvPr/>
        </p:nvSpPr>
        <p:spPr>
          <a:xfrm>
            <a:off x="2884475" y="1910715"/>
            <a:ext cx="864096" cy="461665"/>
          </a:xfrm>
          <a:prstGeom prst="rect">
            <a:avLst/>
          </a:prstGeom>
          <a:noFill/>
        </p:spPr>
        <p:txBody>
          <a:bodyPr wrap="square" rtlCol="0">
            <a:spAutoFit/>
          </a:bodyPr>
          <a:lstStyle/>
          <a:p>
            <a:pPr fontAlgn="auto" latinLnBrk="0">
              <a:spcBef>
                <a:spcPts val="0"/>
              </a:spcBef>
              <a:spcAft>
                <a:spcPts val="0"/>
              </a:spcAft>
            </a:pPr>
            <a:r>
              <a:rPr lang="en-US" altLang="zh-CN" i="1" kern="1200" dirty="0" err="1" smtClean="0">
                <a:solidFill>
                  <a:srgbClr val="FF0000"/>
                </a:solidFill>
                <a:latin typeface="Times New Roman" pitchFamily="18" charset="0"/>
                <a:ea typeface="宋体"/>
                <a:cs typeface="Times New Roman" pitchFamily="18" charset="0"/>
              </a:rPr>
              <a:t>F</a:t>
            </a:r>
            <a:r>
              <a:rPr lang="en-US" altLang="zh-CN" b="0" i="1" kern="1200" baseline="-25000" dirty="0" err="1" smtClean="0">
                <a:solidFill>
                  <a:srgbClr val="FF0000"/>
                </a:solidFill>
                <a:latin typeface="Times New Roman" pitchFamily="18" charset="0"/>
                <a:ea typeface="宋体"/>
                <a:cs typeface="Times New Roman" pitchFamily="18" charset="0"/>
              </a:rPr>
              <a:t>By</a:t>
            </a:r>
            <a:endParaRPr lang="zh-CN" altLang="en-US" b="0" i="1" kern="1200" baseline="-25000" dirty="0" smtClean="0">
              <a:solidFill>
                <a:srgbClr val="FF0000"/>
              </a:solidFill>
              <a:latin typeface="Times New Roman" pitchFamily="18" charset="0"/>
              <a:ea typeface="宋体"/>
              <a:cs typeface="Times New Roman" pitchFamily="18" charset="0"/>
            </a:endParaRPr>
          </a:p>
        </p:txBody>
      </p:sp>
      <p:sp>
        <p:nvSpPr>
          <p:cNvPr id="48" name="TextBox 47"/>
          <p:cNvSpPr txBox="1"/>
          <p:nvPr/>
        </p:nvSpPr>
        <p:spPr>
          <a:xfrm>
            <a:off x="3856232" y="1910715"/>
            <a:ext cx="864096" cy="461665"/>
          </a:xfrm>
          <a:prstGeom prst="rect">
            <a:avLst/>
          </a:prstGeom>
          <a:noFill/>
        </p:spPr>
        <p:txBody>
          <a:bodyPr wrap="square" rtlCol="0">
            <a:spAutoFit/>
          </a:bodyPr>
          <a:lstStyle/>
          <a:p>
            <a:pPr fontAlgn="auto" latinLnBrk="0">
              <a:spcBef>
                <a:spcPts val="0"/>
              </a:spcBef>
              <a:spcAft>
                <a:spcPts val="0"/>
              </a:spcAft>
            </a:pPr>
            <a:r>
              <a:rPr lang="en-US" altLang="zh-CN" i="1" kern="1200" dirty="0" err="1" smtClean="0">
                <a:solidFill>
                  <a:srgbClr val="FF0000"/>
                </a:solidFill>
                <a:latin typeface="Times New Roman" pitchFamily="18" charset="0"/>
                <a:ea typeface="宋体"/>
                <a:cs typeface="Times New Roman" pitchFamily="18" charset="0"/>
              </a:rPr>
              <a:t>F</a:t>
            </a:r>
            <a:r>
              <a:rPr lang="en-US" altLang="zh-CN" b="0" i="1" kern="1200" baseline="-25000" dirty="0" err="1" smtClean="0">
                <a:solidFill>
                  <a:srgbClr val="FF0000"/>
                </a:solidFill>
                <a:latin typeface="Times New Roman" pitchFamily="18" charset="0"/>
                <a:ea typeface="宋体"/>
                <a:cs typeface="Times New Roman" pitchFamily="18" charset="0"/>
              </a:rPr>
              <a:t>Bz</a:t>
            </a:r>
            <a:endParaRPr lang="zh-CN" altLang="en-US" b="0" i="1" kern="1200" baseline="-25000" dirty="0" smtClean="0">
              <a:solidFill>
                <a:srgbClr val="FF0000"/>
              </a:solidFill>
              <a:latin typeface="Times New Roman" pitchFamily="18" charset="0"/>
              <a:ea typeface="宋体"/>
              <a:cs typeface="Times New Roman" pitchFamily="18" charset="0"/>
            </a:endParaRPr>
          </a:p>
        </p:txBody>
      </p:sp>
      <p:sp>
        <p:nvSpPr>
          <p:cNvPr id="1033" name="左大括号 1032"/>
          <p:cNvSpPr/>
          <p:nvPr/>
        </p:nvSpPr>
        <p:spPr bwMode="auto">
          <a:xfrm>
            <a:off x="1691680" y="1575070"/>
            <a:ext cx="220336" cy="599473"/>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latinLnBrk="0"/>
            <a:endParaRPr lang="zh-CN" altLang="en-US" sz="1800" b="0" kern="1200" smtClean="0">
              <a:solidFill>
                <a:prstClr val="black"/>
              </a:solidFill>
              <a:ea typeface="宋体" pitchFamily="2" charset="-122"/>
              <a:cs typeface="+mn-cs"/>
            </a:endParaRPr>
          </a:p>
        </p:txBody>
      </p:sp>
      <p:cxnSp>
        <p:nvCxnSpPr>
          <p:cNvPr id="1035" name="直接箭头连接符 1034"/>
          <p:cNvCxnSpPr/>
          <p:nvPr/>
        </p:nvCxnSpPr>
        <p:spPr bwMode="auto">
          <a:xfrm flipH="1">
            <a:off x="6517782" y="1805898"/>
            <a:ext cx="387973" cy="200383"/>
          </a:xfrm>
          <a:prstGeom prst="straightConnector1">
            <a:avLst/>
          </a:prstGeom>
          <a:solidFill>
            <a:schemeClr val="accent1"/>
          </a:solidFill>
          <a:ln w="31750" cap="flat" cmpd="sng" algn="ctr">
            <a:solidFill>
              <a:srgbClr val="FF0000"/>
            </a:solidFill>
            <a:prstDash val="solid"/>
            <a:round/>
            <a:headEnd type="none" w="med" len="med"/>
            <a:tailEnd type="stealth" w="lg" len="med"/>
          </a:ln>
          <a:effectLst/>
        </p:spPr>
      </p:cxnSp>
      <p:cxnSp>
        <p:nvCxnSpPr>
          <p:cNvPr id="1037" name="直接箭头连接符 1036"/>
          <p:cNvCxnSpPr/>
          <p:nvPr/>
        </p:nvCxnSpPr>
        <p:spPr bwMode="auto">
          <a:xfrm>
            <a:off x="6917221" y="1804944"/>
            <a:ext cx="468979" cy="0"/>
          </a:xfrm>
          <a:prstGeom prst="straightConnector1">
            <a:avLst/>
          </a:prstGeom>
          <a:solidFill>
            <a:schemeClr val="accent1"/>
          </a:solidFill>
          <a:ln w="31750" cap="flat" cmpd="sng" algn="ctr">
            <a:solidFill>
              <a:srgbClr val="FF0000"/>
            </a:solidFill>
            <a:prstDash val="solid"/>
            <a:round/>
            <a:headEnd type="none" w="med" len="med"/>
            <a:tailEnd type="stealth" w="lg" len="med"/>
          </a:ln>
          <a:effectLst/>
        </p:spPr>
      </p:cxnSp>
      <p:cxnSp>
        <p:nvCxnSpPr>
          <p:cNvPr id="1039" name="直接箭头连接符 1038"/>
          <p:cNvCxnSpPr/>
          <p:nvPr/>
        </p:nvCxnSpPr>
        <p:spPr bwMode="auto">
          <a:xfrm flipV="1">
            <a:off x="6905752" y="3993620"/>
            <a:ext cx="11469" cy="320310"/>
          </a:xfrm>
          <a:prstGeom prst="straightConnector1">
            <a:avLst/>
          </a:prstGeom>
          <a:solidFill>
            <a:schemeClr val="accent1"/>
          </a:solidFill>
          <a:ln w="31750" cap="flat" cmpd="sng" algn="ctr">
            <a:solidFill>
              <a:srgbClr val="FF0000"/>
            </a:solidFill>
            <a:prstDash val="solid"/>
            <a:round/>
            <a:headEnd type="none" w="med" len="med"/>
            <a:tailEnd type="stealth" w="lg" len="med"/>
          </a:ln>
          <a:effectLst/>
        </p:spPr>
      </p:cxnSp>
      <p:cxnSp>
        <p:nvCxnSpPr>
          <p:cNvPr id="56" name="直接箭头连接符 55"/>
          <p:cNvCxnSpPr/>
          <p:nvPr/>
        </p:nvCxnSpPr>
        <p:spPr bwMode="auto">
          <a:xfrm flipH="1">
            <a:off x="6517782" y="4314889"/>
            <a:ext cx="387973" cy="200383"/>
          </a:xfrm>
          <a:prstGeom prst="straightConnector1">
            <a:avLst/>
          </a:prstGeom>
          <a:solidFill>
            <a:schemeClr val="accent1"/>
          </a:solidFill>
          <a:ln w="31750" cap="flat" cmpd="sng" algn="ctr">
            <a:solidFill>
              <a:srgbClr val="FF0000"/>
            </a:solidFill>
            <a:prstDash val="solid"/>
            <a:round/>
            <a:headEnd type="none" w="med" len="med"/>
            <a:tailEnd type="stealth" w="lg" len="med"/>
          </a:ln>
          <a:effectLst/>
        </p:spPr>
      </p:cxnSp>
      <p:cxnSp>
        <p:nvCxnSpPr>
          <p:cNvPr id="57" name="直接箭头连接符 56"/>
          <p:cNvCxnSpPr/>
          <p:nvPr/>
        </p:nvCxnSpPr>
        <p:spPr bwMode="auto">
          <a:xfrm>
            <a:off x="6917221" y="4313930"/>
            <a:ext cx="468979" cy="0"/>
          </a:xfrm>
          <a:prstGeom prst="straightConnector1">
            <a:avLst/>
          </a:prstGeom>
          <a:solidFill>
            <a:schemeClr val="accent1"/>
          </a:solidFill>
          <a:ln w="31750" cap="flat" cmpd="sng" algn="ctr">
            <a:solidFill>
              <a:srgbClr val="FF0000"/>
            </a:solidFill>
            <a:prstDash val="solid"/>
            <a:round/>
            <a:headEnd type="none" w="med" len="med"/>
            <a:tailEnd type="stealth" w="lg" len="med"/>
          </a:ln>
          <a:effectLst/>
        </p:spPr>
      </p:cxnSp>
      <p:sp>
        <p:nvSpPr>
          <p:cNvPr id="58" name="TextBox 57"/>
          <p:cNvSpPr txBox="1"/>
          <p:nvPr/>
        </p:nvSpPr>
        <p:spPr>
          <a:xfrm>
            <a:off x="6166651" y="1515119"/>
            <a:ext cx="864096" cy="400110"/>
          </a:xfrm>
          <a:prstGeom prst="rect">
            <a:avLst/>
          </a:prstGeom>
          <a:noFill/>
        </p:spPr>
        <p:txBody>
          <a:bodyPr wrap="square" rtlCol="0">
            <a:spAutoFit/>
          </a:bodyPr>
          <a:lstStyle/>
          <a:p>
            <a:pPr fontAlgn="auto" latinLnBrk="0">
              <a:spcBef>
                <a:spcPts val="0"/>
              </a:spcBef>
              <a:spcAft>
                <a:spcPts val="0"/>
              </a:spcAft>
            </a:pPr>
            <a:r>
              <a:rPr lang="en-US" altLang="zh-CN" sz="2000" i="1" kern="1200" dirty="0" err="1" smtClean="0">
                <a:solidFill>
                  <a:srgbClr val="FF0000"/>
                </a:solidFill>
                <a:latin typeface="Times New Roman" pitchFamily="18" charset="0"/>
                <a:ea typeface="宋体"/>
                <a:cs typeface="Times New Roman" pitchFamily="18" charset="0"/>
              </a:rPr>
              <a:t>F</a:t>
            </a:r>
            <a:r>
              <a:rPr lang="en-US" altLang="zh-CN" sz="2000" b="0" i="1" kern="1200" baseline="-25000" dirty="0" err="1" smtClean="0">
                <a:solidFill>
                  <a:srgbClr val="FF0000"/>
                </a:solidFill>
                <a:latin typeface="Times New Roman" pitchFamily="18" charset="0"/>
                <a:ea typeface="宋体"/>
                <a:cs typeface="Times New Roman" pitchFamily="18" charset="0"/>
              </a:rPr>
              <a:t>Ax</a:t>
            </a:r>
            <a:endParaRPr lang="zh-CN" altLang="en-US" sz="2000" b="0" i="1" kern="1200" baseline="-25000" dirty="0" smtClean="0">
              <a:solidFill>
                <a:srgbClr val="FF0000"/>
              </a:solidFill>
              <a:latin typeface="Times New Roman" pitchFamily="18" charset="0"/>
              <a:ea typeface="宋体"/>
              <a:cs typeface="Times New Roman" pitchFamily="18" charset="0"/>
            </a:endParaRPr>
          </a:p>
        </p:txBody>
      </p:sp>
      <p:sp>
        <p:nvSpPr>
          <p:cNvPr id="59" name="TextBox 58"/>
          <p:cNvSpPr txBox="1"/>
          <p:nvPr/>
        </p:nvSpPr>
        <p:spPr>
          <a:xfrm>
            <a:off x="7075017" y="1389432"/>
            <a:ext cx="864096" cy="400110"/>
          </a:xfrm>
          <a:prstGeom prst="rect">
            <a:avLst/>
          </a:prstGeom>
          <a:noFill/>
        </p:spPr>
        <p:txBody>
          <a:bodyPr wrap="square" rtlCol="0">
            <a:spAutoFit/>
          </a:bodyPr>
          <a:lstStyle/>
          <a:p>
            <a:pPr fontAlgn="auto" latinLnBrk="0">
              <a:spcBef>
                <a:spcPts val="0"/>
              </a:spcBef>
              <a:spcAft>
                <a:spcPts val="0"/>
              </a:spcAft>
            </a:pPr>
            <a:r>
              <a:rPr lang="en-US" altLang="zh-CN" sz="2000" i="1" kern="1200" dirty="0" err="1" smtClean="0">
                <a:solidFill>
                  <a:srgbClr val="FF0000"/>
                </a:solidFill>
                <a:latin typeface="Times New Roman" pitchFamily="18" charset="0"/>
                <a:ea typeface="宋体"/>
                <a:cs typeface="Times New Roman" pitchFamily="18" charset="0"/>
              </a:rPr>
              <a:t>F</a:t>
            </a:r>
            <a:r>
              <a:rPr lang="en-US" altLang="zh-CN" sz="2000" b="0" i="1" kern="1200" baseline="-25000" dirty="0" err="1" smtClean="0">
                <a:solidFill>
                  <a:srgbClr val="FF0000"/>
                </a:solidFill>
                <a:latin typeface="Times New Roman" pitchFamily="18" charset="0"/>
                <a:ea typeface="宋体"/>
                <a:cs typeface="Times New Roman" pitchFamily="18" charset="0"/>
              </a:rPr>
              <a:t>Ay</a:t>
            </a:r>
            <a:endParaRPr lang="zh-CN" altLang="en-US" sz="2000" b="0" i="1" kern="1200" baseline="-25000" dirty="0" smtClean="0">
              <a:solidFill>
                <a:srgbClr val="FF0000"/>
              </a:solidFill>
              <a:latin typeface="Times New Roman" pitchFamily="18" charset="0"/>
              <a:ea typeface="宋体"/>
              <a:cs typeface="Times New Roman" pitchFamily="18" charset="0"/>
            </a:endParaRPr>
          </a:p>
        </p:txBody>
      </p:sp>
      <p:sp>
        <p:nvSpPr>
          <p:cNvPr id="60" name="TextBox 59"/>
          <p:cNvSpPr txBox="1"/>
          <p:nvPr/>
        </p:nvSpPr>
        <p:spPr>
          <a:xfrm>
            <a:off x="5953823" y="4253026"/>
            <a:ext cx="864096" cy="400110"/>
          </a:xfrm>
          <a:prstGeom prst="rect">
            <a:avLst/>
          </a:prstGeom>
          <a:noFill/>
        </p:spPr>
        <p:txBody>
          <a:bodyPr wrap="square" rtlCol="0">
            <a:spAutoFit/>
          </a:bodyPr>
          <a:lstStyle/>
          <a:p>
            <a:pPr fontAlgn="auto" latinLnBrk="0">
              <a:spcBef>
                <a:spcPts val="0"/>
              </a:spcBef>
              <a:spcAft>
                <a:spcPts val="0"/>
              </a:spcAft>
            </a:pPr>
            <a:r>
              <a:rPr lang="en-US" altLang="zh-CN" sz="2000" i="1" kern="1200" dirty="0" err="1" smtClean="0">
                <a:solidFill>
                  <a:srgbClr val="FF0000"/>
                </a:solidFill>
                <a:latin typeface="Times New Roman" pitchFamily="18" charset="0"/>
                <a:ea typeface="宋体"/>
                <a:cs typeface="Times New Roman" pitchFamily="18" charset="0"/>
              </a:rPr>
              <a:t>F</a:t>
            </a:r>
            <a:r>
              <a:rPr lang="en-US" altLang="zh-CN" sz="2000" b="0" i="1" kern="1200" baseline="-25000" dirty="0" err="1" smtClean="0">
                <a:solidFill>
                  <a:srgbClr val="FF0000"/>
                </a:solidFill>
                <a:latin typeface="Times New Roman" pitchFamily="18" charset="0"/>
                <a:ea typeface="宋体"/>
                <a:cs typeface="Times New Roman" pitchFamily="18" charset="0"/>
              </a:rPr>
              <a:t>Bx</a:t>
            </a:r>
            <a:endParaRPr lang="zh-CN" altLang="en-US" sz="2000" b="0" i="1" kern="1200" baseline="-25000" dirty="0" smtClean="0">
              <a:solidFill>
                <a:srgbClr val="FF0000"/>
              </a:solidFill>
              <a:latin typeface="Times New Roman" pitchFamily="18" charset="0"/>
              <a:ea typeface="宋体"/>
              <a:cs typeface="Times New Roman" pitchFamily="18" charset="0"/>
            </a:endParaRPr>
          </a:p>
        </p:txBody>
      </p:sp>
      <p:sp>
        <p:nvSpPr>
          <p:cNvPr id="61" name="TextBox 60"/>
          <p:cNvSpPr txBox="1"/>
          <p:nvPr/>
        </p:nvSpPr>
        <p:spPr>
          <a:xfrm>
            <a:off x="7293741" y="4084050"/>
            <a:ext cx="864096" cy="400110"/>
          </a:xfrm>
          <a:prstGeom prst="rect">
            <a:avLst/>
          </a:prstGeom>
          <a:noFill/>
        </p:spPr>
        <p:txBody>
          <a:bodyPr wrap="square" rtlCol="0">
            <a:spAutoFit/>
          </a:bodyPr>
          <a:lstStyle/>
          <a:p>
            <a:pPr fontAlgn="auto" latinLnBrk="0">
              <a:spcBef>
                <a:spcPts val="0"/>
              </a:spcBef>
              <a:spcAft>
                <a:spcPts val="0"/>
              </a:spcAft>
            </a:pPr>
            <a:r>
              <a:rPr lang="en-US" altLang="zh-CN" sz="2000" i="1" kern="1200" dirty="0" err="1" smtClean="0">
                <a:solidFill>
                  <a:srgbClr val="FF0000"/>
                </a:solidFill>
                <a:latin typeface="Times New Roman" pitchFamily="18" charset="0"/>
                <a:ea typeface="宋体"/>
                <a:cs typeface="Times New Roman" pitchFamily="18" charset="0"/>
              </a:rPr>
              <a:t>F</a:t>
            </a:r>
            <a:r>
              <a:rPr lang="en-US" altLang="zh-CN" sz="2000" b="0" i="1" kern="1200" baseline="-25000" dirty="0" err="1" smtClean="0">
                <a:solidFill>
                  <a:srgbClr val="FF0000"/>
                </a:solidFill>
                <a:latin typeface="Times New Roman" pitchFamily="18" charset="0"/>
                <a:ea typeface="宋体"/>
                <a:cs typeface="Times New Roman" pitchFamily="18" charset="0"/>
              </a:rPr>
              <a:t>By</a:t>
            </a:r>
            <a:endParaRPr lang="zh-CN" altLang="en-US" sz="2000" b="0" i="1" kern="1200" baseline="-25000" dirty="0" smtClean="0">
              <a:solidFill>
                <a:srgbClr val="FF0000"/>
              </a:solidFill>
              <a:latin typeface="Times New Roman" pitchFamily="18" charset="0"/>
              <a:ea typeface="宋体"/>
              <a:cs typeface="Times New Roman" pitchFamily="18" charset="0"/>
            </a:endParaRPr>
          </a:p>
        </p:txBody>
      </p:sp>
      <p:sp>
        <p:nvSpPr>
          <p:cNvPr id="62" name="TextBox 61"/>
          <p:cNvSpPr txBox="1"/>
          <p:nvPr/>
        </p:nvSpPr>
        <p:spPr>
          <a:xfrm>
            <a:off x="6886674" y="3850305"/>
            <a:ext cx="864096" cy="400110"/>
          </a:xfrm>
          <a:prstGeom prst="rect">
            <a:avLst/>
          </a:prstGeom>
          <a:noFill/>
        </p:spPr>
        <p:txBody>
          <a:bodyPr wrap="square" rtlCol="0">
            <a:spAutoFit/>
          </a:bodyPr>
          <a:lstStyle/>
          <a:p>
            <a:pPr fontAlgn="auto" latinLnBrk="0">
              <a:spcBef>
                <a:spcPts val="0"/>
              </a:spcBef>
              <a:spcAft>
                <a:spcPts val="0"/>
              </a:spcAft>
            </a:pPr>
            <a:r>
              <a:rPr lang="en-US" altLang="zh-CN" sz="2000" i="1" kern="1200" dirty="0" err="1" smtClean="0">
                <a:solidFill>
                  <a:srgbClr val="FF0000"/>
                </a:solidFill>
                <a:latin typeface="Times New Roman" pitchFamily="18" charset="0"/>
                <a:ea typeface="宋体"/>
                <a:cs typeface="Times New Roman" pitchFamily="18" charset="0"/>
              </a:rPr>
              <a:t>F</a:t>
            </a:r>
            <a:r>
              <a:rPr lang="en-US" altLang="zh-CN" sz="2000" b="0" i="1" kern="1200" baseline="-25000" dirty="0" err="1" smtClean="0">
                <a:solidFill>
                  <a:srgbClr val="FF0000"/>
                </a:solidFill>
                <a:latin typeface="Times New Roman" pitchFamily="18" charset="0"/>
                <a:ea typeface="宋体"/>
                <a:cs typeface="Times New Roman" pitchFamily="18" charset="0"/>
              </a:rPr>
              <a:t>Bz</a:t>
            </a:r>
            <a:endParaRPr lang="zh-CN" altLang="en-US" sz="2000" b="0" i="1" kern="1200" baseline="-25000" dirty="0" smtClean="0">
              <a:solidFill>
                <a:srgbClr val="FF0000"/>
              </a:solidFill>
              <a:latin typeface="Times New Roman" pitchFamily="18" charset="0"/>
              <a:ea typeface="宋体"/>
              <a:cs typeface="Times New Roman" pitchFamily="18" charset="0"/>
            </a:endParaRPr>
          </a:p>
        </p:txBody>
      </p:sp>
      <p:sp>
        <p:nvSpPr>
          <p:cNvPr id="1040" name="矩形 1039"/>
          <p:cNvSpPr/>
          <p:nvPr/>
        </p:nvSpPr>
        <p:spPr>
          <a:xfrm>
            <a:off x="498847" y="2869613"/>
            <a:ext cx="3672800" cy="461665"/>
          </a:xfrm>
          <a:prstGeom prst="rect">
            <a:avLst/>
          </a:prstGeom>
        </p:spPr>
        <p:txBody>
          <a:bodyPr wrap="none">
            <a:spAutoFit/>
          </a:bodyPr>
          <a:lstStyle/>
          <a:p>
            <a:pPr fontAlgn="auto" latinLnBrk="0">
              <a:spcBef>
                <a:spcPts val="0"/>
              </a:spcBef>
              <a:spcAft>
                <a:spcPts val="0"/>
              </a:spcAft>
            </a:pPr>
            <a:r>
              <a:rPr lang="zh-CN" altLang="en-US" kern="1200" dirty="0">
                <a:solidFill>
                  <a:prstClr val="black"/>
                </a:solidFill>
                <a:latin typeface="Calibri"/>
                <a:ea typeface="宋体"/>
                <a:cs typeface="+mn-cs"/>
              </a:rPr>
              <a:t>根据动静法，列平衡方程</a:t>
            </a:r>
            <a:r>
              <a:rPr lang="en-US" altLang="zh-CN" kern="1200" dirty="0">
                <a:solidFill>
                  <a:prstClr val="black"/>
                </a:solidFill>
                <a:latin typeface="Calibri"/>
                <a:ea typeface="宋体"/>
                <a:cs typeface="+mn-cs"/>
              </a:rPr>
              <a:t>:</a:t>
            </a:r>
            <a:endParaRPr lang="zh-CN" altLang="en-US" b="0" kern="1200" dirty="0">
              <a:solidFill>
                <a:prstClr val="black"/>
              </a:solidFill>
              <a:latin typeface="Calibri"/>
              <a:ea typeface="宋体"/>
              <a:cs typeface="+mn-cs"/>
            </a:endParaRPr>
          </a:p>
        </p:txBody>
      </p:sp>
      <p:pic>
        <p:nvPicPr>
          <p:cNvPr id="1041" name="Picture 7"/>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9254" y="3418057"/>
            <a:ext cx="5582641" cy="2785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7648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03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1025" grpId="0"/>
      <p:bldP spid="39" grpId="0"/>
      <p:bldP spid="40" grpId="0"/>
      <p:bldP spid="41" grpId="0"/>
      <p:bldP spid="1031" grpId="0"/>
      <p:bldP spid="44" grpId="0"/>
      <p:bldP spid="45" grpId="0"/>
      <p:bldP spid="46" grpId="0"/>
      <p:bldP spid="47" grpId="0"/>
      <p:bldP spid="48" grpId="0"/>
      <p:bldP spid="1033" grpId="0" animBg="1"/>
      <p:bldP spid="58" grpId="0"/>
      <p:bldP spid="59" grpId="0"/>
      <p:bldP spid="60" grpId="0"/>
      <p:bldP spid="61" grpId="0"/>
      <p:bldP spid="62" grpId="0"/>
      <p:bldP spid="104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896" y="867939"/>
            <a:ext cx="5375347" cy="3253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467547" y="343240"/>
            <a:ext cx="3206327" cy="369332"/>
          </a:xfrm>
          <a:prstGeom prst="rect">
            <a:avLst/>
          </a:prstGeom>
        </p:spPr>
        <p:txBody>
          <a:bodyPr wrap="none">
            <a:spAutoFit/>
          </a:bodyPr>
          <a:lstStyle/>
          <a:p>
            <a:pPr fontAlgn="auto" latinLnBrk="0">
              <a:spcBef>
                <a:spcPts val="0"/>
              </a:spcBef>
              <a:spcAft>
                <a:spcPts val="0"/>
              </a:spcAft>
            </a:pPr>
            <a:r>
              <a:rPr lang="zh-CN" altLang="en-US" sz="1800" kern="1200" dirty="0">
                <a:solidFill>
                  <a:prstClr val="black"/>
                </a:solidFill>
                <a:latin typeface="Calibri"/>
                <a:ea typeface="宋体"/>
                <a:cs typeface="+mn-cs"/>
              </a:rPr>
              <a:t>由此求得两轴承的全约束力：</a:t>
            </a:r>
            <a:endParaRPr lang="zh-CN" altLang="en-US" sz="1800" b="0" kern="1200" dirty="0">
              <a:solidFill>
                <a:prstClr val="black"/>
              </a:solidFill>
              <a:latin typeface="Calibri"/>
              <a:ea typeface="宋体"/>
              <a:cs typeface="+mn-cs"/>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047" y="4120990"/>
            <a:ext cx="6933370" cy="2012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176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8618"/>
          <a:stretch/>
        </p:blipFill>
        <p:spPr bwMode="auto">
          <a:xfrm>
            <a:off x="1078121" y="950334"/>
            <a:ext cx="2448272" cy="588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416" y="2501253"/>
            <a:ext cx="1663680" cy="11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263" y="4652465"/>
            <a:ext cx="2761991" cy="57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342995" y="5445230"/>
            <a:ext cx="1918529" cy="461665"/>
          </a:xfrm>
          <a:prstGeom prst="rect">
            <a:avLst/>
          </a:prstGeom>
          <a:noFill/>
        </p:spPr>
        <p:txBody>
          <a:bodyPr wrap="square" rtlCol="0">
            <a:spAutoFit/>
          </a:bodyPr>
          <a:lstStyle/>
          <a:p>
            <a:pPr algn="ctr" fontAlgn="auto" latinLnBrk="0">
              <a:spcBef>
                <a:spcPts val="0"/>
              </a:spcBef>
              <a:spcAft>
                <a:spcPts val="0"/>
              </a:spcAft>
            </a:pPr>
            <a:r>
              <a:rPr lang="zh-CN" altLang="en-US" kern="1200" dirty="0" smtClean="0">
                <a:solidFill>
                  <a:prstClr val="black"/>
                </a:solidFill>
                <a:latin typeface="黑体" pitchFamily="49" charset="-122"/>
                <a:ea typeface="黑体" pitchFamily="49" charset="-122"/>
                <a:cs typeface="Times New Roman" pitchFamily="18" charset="0"/>
              </a:rPr>
              <a:t>转轴过质心</a:t>
            </a:r>
          </a:p>
        </p:txBody>
      </p:sp>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1303" y="908720"/>
            <a:ext cx="3018828" cy="716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3093" y="2532509"/>
            <a:ext cx="2635248" cy="114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41245" y="4580685"/>
            <a:ext cx="2498944" cy="567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737027" y="5337373"/>
            <a:ext cx="3507381" cy="646331"/>
          </a:xfrm>
          <a:prstGeom prst="rect">
            <a:avLst/>
          </a:prstGeom>
        </p:spPr>
        <p:txBody>
          <a:bodyPr wrap="square">
            <a:spAutoFit/>
          </a:bodyPr>
          <a:lstStyle/>
          <a:p>
            <a:pPr algn="ctr" fontAlgn="auto" latinLnBrk="0">
              <a:spcBef>
                <a:spcPts val="0"/>
              </a:spcBef>
              <a:spcAft>
                <a:spcPts val="0"/>
              </a:spcAft>
            </a:pPr>
            <a:r>
              <a:rPr lang="zh-CN" altLang="en-US" sz="1800" kern="1200" dirty="0">
                <a:solidFill>
                  <a:prstClr val="black"/>
                </a:solidFill>
                <a:latin typeface="Calibri"/>
                <a:ea typeface="宋体"/>
                <a:cs typeface="+mn-cs"/>
              </a:rPr>
              <a:t>对</a:t>
            </a:r>
            <a:r>
              <a:rPr lang="en-US" altLang="zh-CN" sz="1800" i="1" kern="1200" dirty="0">
                <a:solidFill>
                  <a:prstClr val="black"/>
                </a:solidFill>
                <a:latin typeface="Calibri"/>
                <a:ea typeface="宋体"/>
                <a:cs typeface="+mn-cs"/>
              </a:rPr>
              <a:t>z </a:t>
            </a:r>
            <a:r>
              <a:rPr lang="zh-CN" altLang="en-US" sz="1800" kern="1200" dirty="0">
                <a:solidFill>
                  <a:prstClr val="black"/>
                </a:solidFill>
                <a:latin typeface="Calibri"/>
                <a:ea typeface="宋体"/>
                <a:cs typeface="+mn-cs"/>
              </a:rPr>
              <a:t>轴惯性积为零，</a:t>
            </a:r>
            <a:r>
              <a:rPr lang="en-US" altLang="zh-CN" sz="1800" i="1" kern="1200" dirty="0">
                <a:solidFill>
                  <a:prstClr val="black"/>
                </a:solidFill>
                <a:latin typeface="Calibri"/>
                <a:ea typeface="宋体"/>
                <a:cs typeface="+mn-cs"/>
              </a:rPr>
              <a:t>z </a:t>
            </a:r>
            <a:r>
              <a:rPr lang="zh-CN" altLang="en-US" sz="1800" kern="1200" dirty="0">
                <a:solidFill>
                  <a:prstClr val="black"/>
                </a:solidFill>
                <a:latin typeface="Calibri"/>
                <a:ea typeface="宋体"/>
                <a:cs typeface="+mn-cs"/>
              </a:rPr>
              <a:t>轴为</a:t>
            </a:r>
            <a:r>
              <a:rPr lang="zh-CN" altLang="en-US" sz="1800" kern="1200" dirty="0" smtClean="0">
                <a:solidFill>
                  <a:prstClr val="black"/>
                </a:solidFill>
                <a:latin typeface="Calibri"/>
                <a:ea typeface="宋体"/>
                <a:cs typeface="+mn-cs"/>
              </a:rPr>
              <a:t>刚体</a:t>
            </a:r>
          </a:p>
          <a:p>
            <a:pPr algn="ctr" fontAlgn="auto" latinLnBrk="0">
              <a:spcBef>
                <a:spcPts val="0"/>
              </a:spcBef>
              <a:spcAft>
                <a:spcPts val="0"/>
              </a:spcAft>
            </a:pPr>
            <a:r>
              <a:rPr lang="zh-CN" altLang="en-US" sz="1800" kern="1200" dirty="0" smtClean="0">
                <a:solidFill>
                  <a:prstClr val="black"/>
                </a:solidFill>
                <a:latin typeface="Calibri"/>
                <a:ea typeface="宋体"/>
                <a:cs typeface="+mn-cs"/>
              </a:rPr>
              <a:t>在</a:t>
            </a:r>
            <a:r>
              <a:rPr lang="en-US" altLang="zh-CN" sz="1800" i="1" kern="1200" dirty="0" smtClean="0">
                <a:solidFill>
                  <a:prstClr val="black"/>
                </a:solidFill>
                <a:latin typeface="Calibri"/>
                <a:ea typeface="宋体"/>
                <a:cs typeface="+mn-cs"/>
              </a:rPr>
              <a:t>O</a:t>
            </a:r>
            <a:r>
              <a:rPr lang="zh-CN" altLang="en-US" sz="1800" kern="1200" dirty="0" smtClean="0">
                <a:solidFill>
                  <a:prstClr val="black"/>
                </a:solidFill>
                <a:latin typeface="Calibri"/>
                <a:ea typeface="宋体"/>
                <a:cs typeface="+mn-cs"/>
              </a:rPr>
              <a:t>点的惯性主轴</a:t>
            </a:r>
            <a:endParaRPr lang="zh-CN" altLang="en-US" sz="1800" b="0" kern="1200" dirty="0">
              <a:solidFill>
                <a:prstClr val="black"/>
              </a:solidFill>
              <a:latin typeface="Calibri"/>
              <a:ea typeface="宋体"/>
              <a:cs typeface="+mn-cs"/>
            </a:endParaRPr>
          </a:p>
        </p:txBody>
      </p:sp>
      <p:sp>
        <p:nvSpPr>
          <p:cNvPr id="4" name="矩形 3"/>
          <p:cNvSpPr/>
          <p:nvPr/>
        </p:nvSpPr>
        <p:spPr>
          <a:xfrm>
            <a:off x="611561" y="6141338"/>
            <a:ext cx="7848871" cy="461665"/>
          </a:xfrm>
          <a:prstGeom prst="rect">
            <a:avLst/>
          </a:prstGeom>
        </p:spPr>
        <p:txBody>
          <a:bodyPr wrap="square">
            <a:spAutoFit/>
          </a:bodyPr>
          <a:lstStyle/>
          <a:p>
            <a:pPr algn="ctr" fontAlgn="auto" latinLnBrk="0">
              <a:spcBef>
                <a:spcPts val="0"/>
              </a:spcBef>
              <a:spcAft>
                <a:spcPts val="0"/>
              </a:spcAft>
            </a:pPr>
            <a:r>
              <a:rPr lang="zh-CN" altLang="en-US" kern="1200" dirty="0">
                <a:solidFill>
                  <a:srgbClr val="FF0000"/>
                </a:solidFill>
                <a:latin typeface="黑体" pitchFamily="49" charset="-122"/>
                <a:ea typeface="黑体" pitchFamily="49" charset="-122"/>
                <a:cs typeface="+mn-cs"/>
              </a:rPr>
              <a:t>当刚体转轴为中心惯性主轴时，轴承的动约束力为零</a:t>
            </a:r>
            <a:endParaRPr lang="zh-CN" altLang="en-US" b="0" kern="1200" dirty="0">
              <a:solidFill>
                <a:srgbClr val="FF0000"/>
              </a:solidFill>
              <a:latin typeface="黑体" pitchFamily="49" charset="-122"/>
              <a:ea typeface="黑体" pitchFamily="49" charset="-122"/>
              <a:cs typeface="+mn-cs"/>
            </a:endParaRPr>
          </a:p>
        </p:txBody>
      </p:sp>
      <p:sp>
        <p:nvSpPr>
          <p:cNvPr id="5" name="矩形 4"/>
          <p:cNvSpPr/>
          <p:nvPr/>
        </p:nvSpPr>
        <p:spPr>
          <a:xfrm>
            <a:off x="2749909" y="188640"/>
            <a:ext cx="3892412" cy="584775"/>
          </a:xfrm>
          <a:prstGeom prst="rect">
            <a:avLst/>
          </a:prstGeom>
        </p:spPr>
        <p:txBody>
          <a:bodyPr wrap="none">
            <a:spAutoFit/>
          </a:bodyPr>
          <a:lstStyle/>
          <a:p>
            <a:pPr fontAlgn="auto" latinLnBrk="0">
              <a:spcBef>
                <a:spcPts val="0"/>
              </a:spcBef>
              <a:spcAft>
                <a:spcPts val="0"/>
              </a:spcAft>
            </a:pPr>
            <a:r>
              <a:rPr lang="zh-CN" altLang="en-US" sz="3200" kern="1200" dirty="0">
                <a:solidFill>
                  <a:srgbClr val="FF0000"/>
                </a:solidFill>
                <a:latin typeface="黑体" pitchFamily="49" charset="-122"/>
                <a:ea typeface="黑体" pitchFamily="49" charset="-122"/>
                <a:cs typeface="+mn-cs"/>
              </a:rPr>
              <a:t>如何</a:t>
            </a:r>
            <a:r>
              <a:rPr lang="zh-CN" altLang="en-US" sz="3200" kern="1200" dirty="0" smtClean="0">
                <a:solidFill>
                  <a:srgbClr val="FF0000"/>
                </a:solidFill>
                <a:latin typeface="黑体" pitchFamily="49" charset="-122"/>
                <a:ea typeface="黑体" pitchFamily="49" charset="-122"/>
                <a:cs typeface="+mn-cs"/>
              </a:rPr>
              <a:t>消除动约束力？</a:t>
            </a:r>
            <a:endParaRPr lang="zh-CN" altLang="en-US" sz="3200" b="0" kern="1200" dirty="0">
              <a:solidFill>
                <a:srgbClr val="FF0000"/>
              </a:solidFill>
              <a:latin typeface="黑体" pitchFamily="49" charset="-122"/>
              <a:ea typeface="黑体" pitchFamily="49" charset="-122"/>
              <a:cs typeface="+mn-cs"/>
            </a:endParaRPr>
          </a:p>
        </p:txBody>
      </p:sp>
      <p:sp>
        <p:nvSpPr>
          <p:cNvPr id="6" name="下箭头 5"/>
          <p:cNvSpPr/>
          <p:nvPr/>
        </p:nvSpPr>
        <p:spPr bwMode="auto">
          <a:xfrm>
            <a:off x="2158241" y="1755731"/>
            <a:ext cx="288032" cy="440769"/>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latinLnBrk="0"/>
            <a:endParaRPr lang="zh-CN" altLang="en-US" sz="1800" b="0" kern="1200" smtClean="0">
              <a:solidFill>
                <a:prstClr val="black"/>
              </a:solidFill>
              <a:ea typeface="宋体" pitchFamily="2" charset="-122"/>
              <a:cs typeface="+mn-cs"/>
            </a:endParaRPr>
          </a:p>
        </p:txBody>
      </p:sp>
      <p:sp>
        <p:nvSpPr>
          <p:cNvPr id="7" name="下箭头 6"/>
          <p:cNvSpPr/>
          <p:nvPr/>
        </p:nvSpPr>
        <p:spPr bwMode="auto">
          <a:xfrm>
            <a:off x="6339113" y="1814843"/>
            <a:ext cx="303208" cy="444341"/>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latinLnBrk="0"/>
            <a:endParaRPr lang="zh-CN" altLang="en-US" sz="1800" b="0" kern="1200" smtClean="0">
              <a:solidFill>
                <a:prstClr val="black"/>
              </a:solidFill>
              <a:ea typeface="宋体" pitchFamily="2" charset="-122"/>
              <a:cs typeface="+mn-cs"/>
            </a:endParaRPr>
          </a:p>
        </p:txBody>
      </p:sp>
      <p:sp>
        <p:nvSpPr>
          <p:cNvPr id="15" name="下箭头 14"/>
          <p:cNvSpPr/>
          <p:nvPr/>
        </p:nvSpPr>
        <p:spPr bwMode="auto">
          <a:xfrm>
            <a:off x="2158241" y="3906942"/>
            <a:ext cx="288032" cy="440769"/>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latinLnBrk="0"/>
            <a:endParaRPr lang="zh-CN" altLang="en-US" sz="1800" b="0" kern="1200" smtClean="0">
              <a:solidFill>
                <a:prstClr val="black"/>
              </a:solidFill>
              <a:ea typeface="宋体" pitchFamily="2" charset="-122"/>
              <a:cs typeface="+mn-cs"/>
            </a:endParaRPr>
          </a:p>
        </p:txBody>
      </p:sp>
      <p:sp>
        <p:nvSpPr>
          <p:cNvPr id="16" name="下箭头 15"/>
          <p:cNvSpPr/>
          <p:nvPr/>
        </p:nvSpPr>
        <p:spPr bwMode="auto">
          <a:xfrm>
            <a:off x="6339113" y="3863025"/>
            <a:ext cx="303208" cy="444341"/>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latinLnBrk="0"/>
            <a:endParaRPr lang="zh-CN" altLang="en-US" sz="1800" b="0" kern="1200" smtClean="0">
              <a:solidFill>
                <a:prstClr val="black"/>
              </a:solidFill>
              <a:ea typeface="宋体" pitchFamily="2" charset="-122"/>
              <a:cs typeface="+mn-cs"/>
            </a:endParaRPr>
          </a:p>
        </p:txBody>
      </p:sp>
    </p:spTree>
    <p:extLst>
      <p:ext uri="{BB962C8B-B14F-4D97-AF65-F5344CB8AC3E}">
        <p14:creationId xmlns:p14="http://schemas.microsoft.com/office/powerpoint/2010/main" val="172163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7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8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animBg="1"/>
      <p:bldP spid="7" grpId="0" animBg="1"/>
      <p:bldP spid="15" grpId="0" animBg="1"/>
      <p:bldP spid="1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476673"/>
            <a:ext cx="8748464" cy="2062103"/>
          </a:xfrm>
          <a:prstGeom prst="rect">
            <a:avLst/>
          </a:prstGeom>
        </p:spPr>
        <p:txBody>
          <a:bodyPr wrap="square">
            <a:spAutoFit/>
          </a:bodyPr>
          <a:lstStyle/>
          <a:p>
            <a:pPr fontAlgn="auto" latinLnBrk="0">
              <a:spcBef>
                <a:spcPts val="0"/>
              </a:spcBef>
              <a:spcAft>
                <a:spcPts val="0"/>
              </a:spcAft>
            </a:pPr>
            <a:r>
              <a:rPr lang="zh-CN" altLang="en-US" sz="3200" kern="1200" dirty="0">
                <a:solidFill>
                  <a:prstClr val="black"/>
                </a:solidFill>
                <a:latin typeface="Times New Roman" pitchFamily="18" charset="0"/>
                <a:ea typeface="黑体" pitchFamily="49" charset="-122"/>
                <a:cs typeface="+mn-cs"/>
              </a:rPr>
              <a:t>例</a:t>
            </a:r>
            <a:r>
              <a:rPr lang="en-US" altLang="zh-CN" sz="3200" kern="1200" dirty="0">
                <a:solidFill>
                  <a:prstClr val="black"/>
                </a:solidFill>
                <a:latin typeface="Times New Roman" pitchFamily="18" charset="0"/>
                <a:ea typeface="黑体" pitchFamily="49" charset="-122"/>
                <a:cs typeface="+mn-cs"/>
              </a:rPr>
              <a:t>1 </a:t>
            </a:r>
            <a:r>
              <a:rPr lang="zh-CN" altLang="en-US" sz="3200" kern="1200" dirty="0">
                <a:solidFill>
                  <a:prstClr val="black"/>
                </a:solidFill>
                <a:latin typeface="Times New Roman" pitchFamily="18" charset="0"/>
                <a:ea typeface="黑体" pitchFamily="49" charset="-122"/>
                <a:cs typeface="+mn-cs"/>
              </a:rPr>
              <a:t>设匀质转子质量为</a:t>
            </a:r>
            <a:r>
              <a:rPr lang="en-US" altLang="zh-CN" sz="3200" i="1" kern="1200" dirty="0">
                <a:solidFill>
                  <a:prstClr val="black"/>
                </a:solidFill>
                <a:latin typeface="Times New Roman" pitchFamily="18" charset="0"/>
                <a:ea typeface="黑体" pitchFamily="49" charset="-122"/>
                <a:cs typeface="+mn-cs"/>
              </a:rPr>
              <a:t>m </a:t>
            </a:r>
            <a:r>
              <a:rPr lang="zh-CN" altLang="en-US" sz="3200" kern="1200" dirty="0">
                <a:solidFill>
                  <a:prstClr val="black"/>
                </a:solidFill>
                <a:latin typeface="Times New Roman" pitchFamily="18" charset="0"/>
                <a:ea typeface="黑体" pitchFamily="49" charset="-122"/>
                <a:cs typeface="+mn-cs"/>
              </a:rPr>
              <a:t>，质心</a:t>
            </a:r>
            <a:r>
              <a:rPr lang="en-US" altLang="zh-CN" sz="3200" i="1" kern="1200" dirty="0">
                <a:solidFill>
                  <a:prstClr val="black"/>
                </a:solidFill>
                <a:latin typeface="Times New Roman" pitchFamily="18" charset="0"/>
                <a:ea typeface="黑体" pitchFamily="49" charset="-122"/>
                <a:cs typeface="+mn-cs"/>
              </a:rPr>
              <a:t>C </a:t>
            </a:r>
            <a:r>
              <a:rPr lang="zh-CN" altLang="en-US" sz="3200" kern="1200" dirty="0">
                <a:solidFill>
                  <a:prstClr val="black"/>
                </a:solidFill>
                <a:latin typeface="Times New Roman" pitchFamily="18" charset="0"/>
                <a:ea typeface="黑体" pitchFamily="49" charset="-122"/>
                <a:cs typeface="+mn-cs"/>
              </a:rPr>
              <a:t>到转轴的距离是</a:t>
            </a:r>
            <a:r>
              <a:rPr lang="en-US" altLang="zh-CN" sz="3200" i="1" kern="1200" dirty="0">
                <a:solidFill>
                  <a:prstClr val="black"/>
                </a:solidFill>
                <a:latin typeface="Times New Roman" pitchFamily="18" charset="0"/>
                <a:ea typeface="黑体" pitchFamily="49" charset="-122"/>
                <a:cs typeface="+mn-cs"/>
              </a:rPr>
              <a:t>e</a:t>
            </a:r>
            <a:r>
              <a:rPr lang="zh-CN" altLang="en-US" sz="3200" kern="1200" dirty="0">
                <a:solidFill>
                  <a:prstClr val="black"/>
                </a:solidFill>
                <a:latin typeface="Times New Roman" pitchFamily="18" charset="0"/>
                <a:ea typeface="黑体" pitchFamily="49" charset="-122"/>
                <a:cs typeface="+mn-cs"/>
              </a:rPr>
              <a:t>，转子以</a:t>
            </a:r>
            <a:r>
              <a:rPr lang="zh-CN" altLang="en-US" sz="3200" kern="1200" dirty="0">
                <a:solidFill>
                  <a:srgbClr val="FF0000"/>
                </a:solidFill>
                <a:latin typeface="Times New Roman" pitchFamily="18" charset="0"/>
                <a:ea typeface="黑体" pitchFamily="49" charset="-122"/>
                <a:cs typeface="+mn-cs"/>
              </a:rPr>
              <a:t>匀角速度</a:t>
            </a:r>
            <a:r>
              <a:rPr lang="en-US" altLang="zh-CN" sz="3200" i="1" kern="1200" dirty="0" smtClean="0">
                <a:solidFill>
                  <a:prstClr val="black"/>
                </a:solidFill>
                <a:latin typeface="Times New Roman" pitchFamily="18" charset="0"/>
                <a:ea typeface="黑体" pitchFamily="49" charset="-122"/>
                <a:cs typeface="+mn-cs"/>
              </a:rPr>
              <a:t>w</a:t>
            </a:r>
            <a:r>
              <a:rPr lang="zh-CN" altLang="en-US" sz="3200" kern="1200" dirty="0" smtClean="0">
                <a:solidFill>
                  <a:prstClr val="black"/>
                </a:solidFill>
                <a:latin typeface="Times New Roman" pitchFamily="18" charset="0"/>
                <a:ea typeface="黑体" pitchFamily="49" charset="-122"/>
                <a:cs typeface="+mn-cs"/>
              </a:rPr>
              <a:t>绕</a:t>
            </a:r>
            <a:r>
              <a:rPr lang="zh-CN" altLang="en-US" sz="3200" kern="1200" dirty="0">
                <a:solidFill>
                  <a:prstClr val="black"/>
                </a:solidFill>
                <a:latin typeface="Times New Roman" pitchFamily="18" charset="0"/>
                <a:ea typeface="黑体" pitchFamily="49" charset="-122"/>
                <a:cs typeface="+mn-cs"/>
              </a:rPr>
              <a:t>水平轴转动，</a:t>
            </a:r>
            <a:r>
              <a:rPr lang="en-US" altLang="zh-CN" sz="3200" i="1" kern="1200" dirty="0">
                <a:solidFill>
                  <a:prstClr val="black"/>
                </a:solidFill>
                <a:latin typeface="Times New Roman" pitchFamily="18" charset="0"/>
                <a:ea typeface="黑体" pitchFamily="49" charset="-122"/>
                <a:cs typeface="+mn-cs"/>
              </a:rPr>
              <a:t>AO</a:t>
            </a:r>
            <a:r>
              <a:rPr lang="en-US" altLang="zh-CN" sz="3200" kern="1200" dirty="0">
                <a:solidFill>
                  <a:prstClr val="black"/>
                </a:solidFill>
                <a:latin typeface="Times New Roman" pitchFamily="18" charset="0"/>
                <a:ea typeface="黑体" pitchFamily="49" charset="-122"/>
                <a:cs typeface="+mn-cs"/>
              </a:rPr>
              <a:t>=</a:t>
            </a:r>
            <a:r>
              <a:rPr lang="en-US" altLang="zh-CN" sz="3200" i="1" kern="1200" dirty="0">
                <a:solidFill>
                  <a:prstClr val="black"/>
                </a:solidFill>
                <a:latin typeface="Times New Roman" pitchFamily="18" charset="0"/>
                <a:ea typeface="黑体" pitchFamily="49" charset="-122"/>
                <a:cs typeface="+mn-cs"/>
              </a:rPr>
              <a:t>a </a:t>
            </a:r>
            <a:r>
              <a:rPr lang="zh-CN" altLang="en-US" sz="3200" kern="1200" dirty="0">
                <a:solidFill>
                  <a:prstClr val="black"/>
                </a:solidFill>
                <a:latin typeface="Times New Roman" pitchFamily="18" charset="0"/>
                <a:ea typeface="黑体" pitchFamily="49" charset="-122"/>
                <a:cs typeface="+mn-cs"/>
              </a:rPr>
              <a:t>，</a:t>
            </a:r>
            <a:r>
              <a:rPr lang="en-US" altLang="zh-CN" sz="3200" i="1" kern="1200" dirty="0">
                <a:solidFill>
                  <a:prstClr val="black"/>
                </a:solidFill>
                <a:latin typeface="Times New Roman" pitchFamily="18" charset="0"/>
                <a:ea typeface="黑体" pitchFamily="49" charset="-122"/>
                <a:cs typeface="+mn-cs"/>
              </a:rPr>
              <a:t>OB</a:t>
            </a:r>
            <a:r>
              <a:rPr lang="en-US" altLang="zh-CN" sz="3200" kern="1200" dirty="0">
                <a:solidFill>
                  <a:prstClr val="black"/>
                </a:solidFill>
                <a:latin typeface="Times New Roman" pitchFamily="18" charset="0"/>
                <a:ea typeface="黑体" pitchFamily="49" charset="-122"/>
                <a:cs typeface="+mn-cs"/>
              </a:rPr>
              <a:t>=</a:t>
            </a:r>
            <a:r>
              <a:rPr lang="en-US" altLang="zh-CN" sz="3200" i="1" kern="1200" dirty="0">
                <a:solidFill>
                  <a:prstClr val="black"/>
                </a:solidFill>
                <a:latin typeface="Times New Roman" pitchFamily="18" charset="0"/>
                <a:ea typeface="黑体" pitchFamily="49" charset="-122"/>
                <a:cs typeface="+mn-cs"/>
              </a:rPr>
              <a:t>b</a:t>
            </a:r>
            <a:r>
              <a:rPr lang="zh-CN" altLang="en-US" sz="3200" kern="1200" dirty="0">
                <a:solidFill>
                  <a:prstClr val="black"/>
                </a:solidFill>
                <a:latin typeface="Times New Roman" pitchFamily="18" charset="0"/>
                <a:ea typeface="黑体" pitchFamily="49" charset="-122"/>
                <a:cs typeface="+mn-cs"/>
              </a:rPr>
              <a:t>，假定转轴与转子的对称平面垂直，求</a:t>
            </a:r>
            <a:r>
              <a:rPr lang="zh-CN" altLang="en-US" sz="3200" kern="1200" dirty="0" smtClean="0">
                <a:solidFill>
                  <a:prstClr val="black"/>
                </a:solidFill>
                <a:latin typeface="Times New Roman" pitchFamily="18" charset="0"/>
                <a:ea typeface="黑体" pitchFamily="49" charset="-122"/>
                <a:cs typeface="+mn-cs"/>
              </a:rPr>
              <a:t>当质心</a:t>
            </a:r>
            <a:r>
              <a:rPr lang="en-US" altLang="zh-CN" sz="3200" i="1" kern="1200" dirty="0">
                <a:solidFill>
                  <a:prstClr val="black"/>
                </a:solidFill>
                <a:latin typeface="Times New Roman" pitchFamily="18" charset="0"/>
                <a:ea typeface="黑体" pitchFamily="49" charset="-122"/>
                <a:cs typeface="+mn-cs"/>
              </a:rPr>
              <a:t>C</a:t>
            </a:r>
            <a:r>
              <a:rPr lang="zh-CN" altLang="en-US" sz="3200" kern="1200" dirty="0">
                <a:solidFill>
                  <a:prstClr val="black"/>
                </a:solidFill>
                <a:latin typeface="Times New Roman" pitchFamily="18" charset="0"/>
                <a:ea typeface="黑体" pitchFamily="49" charset="-122"/>
                <a:cs typeface="+mn-cs"/>
              </a:rPr>
              <a:t>转到最低位置时轴承所受的压力。</a:t>
            </a:r>
          </a:p>
        </p:txBody>
      </p:sp>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1294" b="6899"/>
          <a:stretch/>
        </p:blipFill>
        <p:spPr bwMode="auto">
          <a:xfrm>
            <a:off x="1880505" y="3789040"/>
            <a:ext cx="5527006"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732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915" y="2075364"/>
            <a:ext cx="8856984" cy="1569660"/>
          </a:xfrm>
          <a:prstGeom prst="rect">
            <a:avLst/>
          </a:prstGeom>
        </p:spPr>
        <p:txBody>
          <a:bodyPr wrap="square">
            <a:spAutoFit/>
          </a:bodyPr>
          <a:lstStyle/>
          <a:p>
            <a:pPr fontAlgn="auto" latinLnBrk="0">
              <a:spcBef>
                <a:spcPts val="0"/>
              </a:spcBef>
              <a:spcAft>
                <a:spcPts val="0"/>
              </a:spcAft>
            </a:pPr>
            <a:r>
              <a:rPr lang="zh-CN" altLang="en-US" kern="1200" dirty="0">
                <a:solidFill>
                  <a:prstClr val="black"/>
                </a:solidFill>
                <a:latin typeface="Times New Roman" pitchFamily="18" charset="0"/>
                <a:ea typeface="黑体" pitchFamily="49" charset="-122"/>
                <a:cs typeface="Times New Roman" pitchFamily="18" charset="0"/>
              </a:rPr>
              <a:t>转子有质量对称平面，并且转轴垂直于该</a:t>
            </a:r>
            <a:r>
              <a:rPr lang="zh-CN" altLang="en-US" kern="1200" dirty="0" smtClean="0">
                <a:solidFill>
                  <a:prstClr val="black"/>
                </a:solidFill>
                <a:latin typeface="Times New Roman" pitchFamily="18" charset="0"/>
                <a:ea typeface="黑体" pitchFamily="49" charset="-122"/>
                <a:cs typeface="Times New Roman" pitchFamily="18" charset="0"/>
              </a:rPr>
              <a:t>质量对称</a:t>
            </a:r>
            <a:r>
              <a:rPr lang="zh-CN" altLang="en-US" kern="1200" dirty="0">
                <a:solidFill>
                  <a:prstClr val="black"/>
                </a:solidFill>
                <a:latin typeface="Times New Roman" pitchFamily="18" charset="0"/>
                <a:ea typeface="黑体" pitchFamily="49" charset="-122"/>
                <a:cs typeface="Times New Roman" pitchFamily="18" charset="0"/>
              </a:rPr>
              <a:t>平面，因此轴</a:t>
            </a:r>
            <a:r>
              <a:rPr lang="en-US" altLang="zh-CN" i="1" kern="1200" dirty="0">
                <a:solidFill>
                  <a:prstClr val="black"/>
                </a:solidFill>
                <a:latin typeface="Times New Roman" pitchFamily="18" charset="0"/>
                <a:ea typeface="黑体" pitchFamily="49" charset="-122"/>
                <a:cs typeface="Times New Roman" pitchFamily="18" charset="0"/>
              </a:rPr>
              <a:t>O</a:t>
            </a:r>
            <a:r>
              <a:rPr lang="en-US" altLang="zh-CN" i="1" kern="1200" baseline="-25000" dirty="0">
                <a:solidFill>
                  <a:prstClr val="black"/>
                </a:solidFill>
                <a:latin typeface="Times New Roman" pitchFamily="18" charset="0"/>
                <a:ea typeface="黑体" pitchFamily="49" charset="-122"/>
                <a:cs typeface="Times New Roman" pitchFamily="18" charset="0"/>
              </a:rPr>
              <a:t>z</a:t>
            </a:r>
            <a:r>
              <a:rPr lang="en-US" altLang="zh-CN" i="1" kern="1200" dirty="0">
                <a:solidFill>
                  <a:prstClr val="black"/>
                </a:solidFill>
                <a:latin typeface="Times New Roman" pitchFamily="18" charset="0"/>
                <a:ea typeface="黑体" pitchFamily="49" charset="-122"/>
                <a:cs typeface="Times New Roman" pitchFamily="18" charset="0"/>
              </a:rPr>
              <a:t> </a:t>
            </a:r>
            <a:r>
              <a:rPr lang="zh-CN" altLang="en-US" kern="1200" dirty="0">
                <a:solidFill>
                  <a:prstClr val="black"/>
                </a:solidFill>
                <a:latin typeface="Times New Roman" pitchFamily="18" charset="0"/>
                <a:ea typeface="黑体" pitchFamily="49" charset="-122"/>
                <a:cs typeface="Times New Roman" pitchFamily="18" charset="0"/>
              </a:rPr>
              <a:t>是转子在点</a:t>
            </a:r>
            <a:r>
              <a:rPr lang="en-US" altLang="zh-CN" i="1" kern="1200" dirty="0">
                <a:solidFill>
                  <a:prstClr val="black"/>
                </a:solidFill>
                <a:latin typeface="Times New Roman" pitchFamily="18" charset="0"/>
                <a:ea typeface="黑体" pitchFamily="49" charset="-122"/>
                <a:cs typeface="Times New Roman" pitchFamily="18" charset="0"/>
              </a:rPr>
              <a:t>O </a:t>
            </a:r>
            <a:r>
              <a:rPr lang="zh-CN" altLang="en-US" kern="1200" dirty="0">
                <a:solidFill>
                  <a:prstClr val="black"/>
                </a:solidFill>
                <a:latin typeface="Times New Roman" pitchFamily="18" charset="0"/>
                <a:ea typeface="黑体" pitchFamily="49" charset="-122"/>
                <a:cs typeface="Times New Roman" pitchFamily="18" charset="0"/>
              </a:rPr>
              <a:t>的惯性主轴</a:t>
            </a:r>
            <a:r>
              <a:rPr lang="zh-CN" altLang="en-US" kern="1200" dirty="0" smtClean="0">
                <a:solidFill>
                  <a:prstClr val="black"/>
                </a:solidFill>
                <a:latin typeface="Times New Roman" pitchFamily="18" charset="0"/>
                <a:ea typeface="黑体" pitchFamily="49" charset="-122"/>
                <a:cs typeface="Times New Roman" pitchFamily="18" charset="0"/>
              </a:rPr>
              <a:t>。</a:t>
            </a:r>
            <a:endParaRPr lang="en-US" altLang="zh-CN" kern="1200" dirty="0" smtClean="0">
              <a:solidFill>
                <a:prstClr val="black"/>
              </a:solidFill>
              <a:latin typeface="Times New Roman" pitchFamily="18" charset="0"/>
              <a:ea typeface="黑体" pitchFamily="49" charset="-122"/>
              <a:cs typeface="Times New Roman" pitchFamily="18" charset="0"/>
            </a:endParaRPr>
          </a:p>
          <a:p>
            <a:pPr fontAlgn="auto" latinLnBrk="0">
              <a:spcBef>
                <a:spcPts val="0"/>
              </a:spcBef>
              <a:spcAft>
                <a:spcPts val="0"/>
              </a:spcAft>
            </a:pPr>
            <a:r>
              <a:rPr lang="zh-CN" altLang="en-US" kern="1200" dirty="0" smtClean="0">
                <a:solidFill>
                  <a:prstClr val="black"/>
                </a:solidFill>
                <a:latin typeface="Times New Roman" pitchFamily="18" charset="0"/>
                <a:ea typeface="黑体" pitchFamily="49" charset="-122"/>
                <a:cs typeface="Times New Roman" pitchFamily="18" charset="0"/>
              </a:rPr>
              <a:t>惯性力</a:t>
            </a:r>
            <a:r>
              <a:rPr lang="zh-CN" altLang="en-US" kern="1200" dirty="0">
                <a:solidFill>
                  <a:prstClr val="black"/>
                </a:solidFill>
                <a:latin typeface="Times New Roman" pitchFamily="18" charset="0"/>
                <a:ea typeface="黑体" pitchFamily="49" charset="-122"/>
                <a:cs typeface="Times New Roman" pitchFamily="18" charset="0"/>
              </a:rPr>
              <a:t>对点</a:t>
            </a:r>
            <a:r>
              <a:rPr lang="en-US" altLang="zh-CN" i="1" kern="1200" dirty="0">
                <a:solidFill>
                  <a:prstClr val="black"/>
                </a:solidFill>
                <a:latin typeface="Times New Roman" pitchFamily="18" charset="0"/>
                <a:ea typeface="黑体" pitchFamily="49" charset="-122"/>
                <a:cs typeface="Times New Roman" pitchFamily="18" charset="0"/>
              </a:rPr>
              <a:t>O </a:t>
            </a:r>
            <a:r>
              <a:rPr lang="zh-CN" altLang="en-US" kern="1200" dirty="0">
                <a:solidFill>
                  <a:prstClr val="black"/>
                </a:solidFill>
                <a:latin typeface="Times New Roman" pitchFamily="18" charset="0"/>
                <a:ea typeface="黑体" pitchFamily="49" charset="-122"/>
                <a:cs typeface="Times New Roman" pitchFamily="18" charset="0"/>
              </a:rPr>
              <a:t>的主矩在过</a:t>
            </a:r>
            <a:r>
              <a:rPr lang="en-US" altLang="zh-CN" i="1" kern="1200" dirty="0">
                <a:solidFill>
                  <a:prstClr val="black"/>
                </a:solidFill>
                <a:latin typeface="Times New Roman" pitchFamily="18" charset="0"/>
                <a:ea typeface="黑体" pitchFamily="49" charset="-122"/>
                <a:cs typeface="Times New Roman" pitchFamily="18" charset="0"/>
              </a:rPr>
              <a:t>O</a:t>
            </a:r>
            <a:r>
              <a:rPr lang="zh-CN" altLang="en-US" kern="1200" dirty="0">
                <a:solidFill>
                  <a:prstClr val="black"/>
                </a:solidFill>
                <a:latin typeface="Times New Roman" pitchFamily="18" charset="0"/>
                <a:ea typeface="黑体" pitchFamily="49" charset="-122"/>
                <a:cs typeface="Times New Roman" pitchFamily="18" charset="0"/>
              </a:rPr>
              <a:t>点的</a:t>
            </a:r>
            <a:r>
              <a:rPr lang="en-US" altLang="zh-CN" i="1" kern="1200" dirty="0">
                <a:solidFill>
                  <a:prstClr val="black"/>
                </a:solidFill>
                <a:latin typeface="Times New Roman" pitchFamily="18" charset="0"/>
                <a:ea typeface="黑体" pitchFamily="49" charset="-122"/>
                <a:cs typeface="Times New Roman" pitchFamily="18" charset="0"/>
              </a:rPr>
              <a:t>x </a:t>
            </a:r>
            <a:r>
              <a:rPr lang="zh-CN" altLang="en-US" kern="1200" dirty="0">
                <a:solidFill>
                  <a:prstClr val="black"/>
                </a:solidFill>
                <a:latin typeface="Times New Roman" pitchFamily="18" charset="0"/>
                <a:ea typeface="黑体" pitchFamily="49" charset="-122"/>
                <a:cs typeface="Times New Roman" pitchFamily="18" charset="0"/>
              </a:rPr>
              <a:t>轴和</a:t>
            </a:r>
            <a:r>
              <a:rPr lang="en-US" altLang="zh-CN" i="1" kern="1200" dirty="0">
                <a:solidFill>
                  <a:prstClr val="black"/>
                </a:solidFill>
                <a:latin typeface="Times New Roman" pitchFamily="18" charset="0"/>
                <a:ea typeface="黑体" pitchFamily="49" charset="-122"/>
                <a:cs typeface="Times New Roman" pitchFamily="18" charset="0"/>
              </a:rPr>
              <a:t>y </a:t>
            </a:r>
            <a:r>
              <a:rPr lang="zh-CN" altLang="en-US" kern="1200" dirty="0">
                <a:solidFill>
                  <a:prstClr val="black"/>
                </a:solidFill>
                <a:latin typeface="Times New Roman" pitchFamily="18" charset="0"/>
                <a:ea typeface="黑体" pitchFamily="49" charset="-122"/>
                <a:cs typeface="Times New Roman" pitchFamily="18" charset="0"/>
              </a:rPr>
              <a:t>轴上</a:t>
            </a:r>
            <a:r>
              <a:rPr lang="zh-CN" altLang="en-US" kern="1200" dirty="0" smtClean="0">
                <a:solidFill>
                  <a:prstClr val="black"/>
                </a:solidFill>
                <a:latin typeface="Times New Roman" pitchFamily="18" charset="0"/>
                <a:ea typeface="黑体" pitchFamily="49" charset="-122"/>
                <a:cs typeface="Times New Roman" pitchFamily="18" charset="0"/>
              </a:rPr>
              <a:t>投影   </a:t>
            </a:r>
            <a:r>
              <a:rPr lang="en-US" altLang="zh-CN" i="1" kern="1200" dirty="0" err="1" smtClean="0">
                <a:solidFill>
                  <a:prstClr val="black"/>
                </a:solidFill>
                <a:latin typeface="Times New Roman" pitchFamily="18" charset="0"/>
                <a:ea typeface="黑体" pitchFamily="49" charset="-122"/>
                <a:cs typeface="Times New Roman" pitchFamily="18" charset="0"/>
              </a:rPr>
              <a:t>M</a:t>
            </a:r>
            <a:r>
              <a:rPr lang="en-US" altLang="zh-CN" i="1" kern="1200" baseline="-25000" dirty="0" err="1" smtClean="0">
                <a:solidFill>
                  <a:prstClr val="black"/>
                </a:solidFill>
                <a:latin typeface="Times New Roman" pitchFamily="18" charset="0"/>
                <a:ea typeface="黑体" pitchFamily="49" charset="-122"/>
                <a:cs typeface="Times New Roman" pitchFamily="18" charset="0"/>
              </a:rPr>
              <a:t>Ix</a:t>
            </a:r>
            <a:r>
              <a:rPr lang="en-US" altLang="zh-CN" i="1" kern="1200" baseline="-25000" dirty="0" smtClean="0">
                <a:solidFill>
                  <a:prstClr val="black"/>
                </a:solidFill>
                <a:latin typeface="Times New Roman" pitchFamily="18" charset="0"/>
                <a:ea typeface="黑体" pitchFamily="49" charset="-122"/>
                <a:cs typeface="Times New Roman" pitchFamily="18" charset="0"/>
              </a:rPr>
              <a:t> </a:t>
            </a:r>
            <a:r>
              <a:rPr lang="en-US" altLang="zh-CN" kern="1200" dirty="0" smtClean="0">
                <a:solidFill>
                  <a:prstClr val="black"/>
                </a:solidFill>
                <a:latin typeface="Times New Roman" pitchFamily="18" charset="0"/>
                <a:ea typeface="黑体" pitchFamily="49" charset="-122"/>
                <a:cs typeface="Times New Roman" pitchFamily="18" charset="0"/>
              </a:rPr>
              <a:t>=</a:t>
            </a:r>
            <a:r>
              <a:rPr lang="en-US" altLang="zh-CN" i="1" kern="1200" dirty="0" err="1" smtClean="0">
                <a:solidFill>
                  <a:prstClr val="black"/>
                </a:solidFill>
                <a:latin typeface="Times New Roman" pitchFamily="18" charset="0"/>
                <a:ea typeface="黑体" pitchFamily="49" charset="-122"/>
                <a:cs typeface="Times New Roman" pitchFamily="18" charset="0"/>
              </a:rPr>
              <a:t>M</a:t>
            </a:r>
            <a:r>
              <a:rPr lang="en-US" altLang="zh-CN" i="1" kern="1200" baseline="-25000" dirty="0" err="1" smtClean="0">
                <a:solidFill>
                  <a:prstClr val="black"/>
                </a:solidFill>
                <a:latin typeface="Times New Roman" pitchFamily="18" charset="0"/>
                <a:ea typeface="黑体" pitchFamily="49" charset="-122"/>
                <a:cs typeface="Times New Roman" pitchFamily="18" charset="0"/>
              </a:rPr>
              <a:t>Iy</a:t>
            </a:r>
            <a:r>
              <a:rPr lang="en-US" altLang="zh-CN" i="1" kern="1200" dirty="0" smtClean="0">
                <a:solidFill>
                  <a:prstClr val="black"/>
                </a:solidFill>
                <a:latin typeface="Times New Roman" pitchFamily="18" charset="0"/>
                <a:ea typeface="黑体" pitchFamily="49" charset="-122"/>
                <a:cs typeface="Times New Roman" pitchFamily="18" charset="0"/>
              </a:rPr>
              <a:t> = </a:t>
            </a:r>
            <a:r>
              <a:rPr lang="en-US" altLang="zh-CN" kern="1200" dirty="0" smtClean="0">
                <a:solidFill>
                  <a:prstClr val="black"/>
                </a:solidFill>
                <a:latin typeface="Times New Roman" pitchFamily="18" charset="0"/>
                <a:ea typeface="黑体" pitchFamily="49" charset="-122"/>
                <a:cs typeface="Times New Roman" pitchFamily="18" charset="0"/>
              </a:rPr>
              <a:t>0</a:t>
            </a:r>
            <a:r>
              <a:rPr lang="zh-CN" altLang="en-US" kern="1200" dirty="0" smtClean="0">
                <a:solidFill>
                  <a:prstClr val="black"/>
                </a:solidFill>
                <a:latin typeface="Times New Roman" pitchFamily="18" charset="0"/>
                <a:ea typeface="黑体" pitchFamily="49" charset="-122"/>
                <a:cs typeface="Times New Roman" pitchFamily="18" charset="0"/>
              </a:rPr>
              <a:t>。</a:t>
            </a:r>
            <a:endParaRPr lang="en-US" altLang="zh-CN" kern="1200" dirty="0" smtClean="0">
              <a:solidFill>
                <a:prstClr val="black"/>
              </a:solidFill>
              <a:latin typeface="Times New Roman" pitchFamily="18" charset="0"/>
              <a:ea typeface="黑体" pitchFamily="49" charset="-122"/>
              <a:cs typeface="Times New Roman" pitchFamily="18" charset="0"/>
            </a:endParaRPr>
          </a:p>
          <a:p>
            <a:pPr fontAlgn="auto" latinLnBrk="0">
              <a:spcBef>
                <a:spcPts val="0"/>
              </a:spcBef>
              <a:spcAft>
                <a:spcPts val="0"/>
              </a:spcAft>
            </a:pPr>
            <a:r>
              <a:rPr lang="el-GR" altLang="zh-CN" i="1" kern="1200" dirty="0" smtClean="0">
                <a:solidFill>
                  <a:prstClr val="black"/>
                </a:solidFill>
                <a:latin typeface="Times New Roman" pitchFamily="18" charset="0"/>
                <a:ea typeface="黑体" pitchFamily="49" charset="-122"/>
                <a:cs typeface="Times New Roman" pitchFamily="18" charset="0"/>
              </a:rPr>
              <a:t>α</a:t>
            </a:r>
            <a:r>
              <a:rPr lang="en-US" altLang="zh-CN" kern="1200" dirty="0" smtClean="0">
                <a:solidFill>
                  <a:prstClr val="black"/>
                </a:solidFill>
                <a:latin typeface="Times New Roman" pitchFamily="18" charset="0"/>
                <a:ea typeface="黑体" pitchFamily="49" charset="-122"/>
                <a:cs typeface="Times New Roman" pitchFamily="18" charset="0"/>
              </a:rPr>
              <a:t>= </a:t>
            </a:r>
            <a:r>
              <a:rPr lang="en-US" altLang="zh-CN" kern="1200" dirty="0">
                <a:solidFill>
                  <a:prstClr val="black"/>
                </a:solidFill>
                <a:latin typeface="Times New Roman" pitchFamily="18" charset="0"/>
                <a:ea typeface="黑体" pitchFamily="49" charset="-122"/>
                <a:cs typeface="Times New Roman" pitchFamily="18" charset="0"/>
              </a:rPr>
              <a:t>0</a:t>
            </a:r>
            <a:r>
              <a:rPr lang="zh-CN" altLang="en-US" kern="1200" dirty="0">
                <a:solidFill>
                  <a:prstClr val="black"/>
                </a:solidFill>
                <a:latin typeface="Times New Roman" pitchFamily="18" charset="0"/>
                <a:ea typeface="黑体" pitchFamily="49" charset="-122"/>
                <a:cs typeface="Times New Roman" pitchFamily="18" charset="0"/>
              </a:rPr>
              <a:t>，故</a:t>
            </a:r>
            <a:r>
              <a:rPr lang="en-US" altLang="zh-CN" i="1" kern="1200" dirty="0">
                <a:solidFill>
                  <a:prstClr val="black"/>
                </a:solidFill>
                <a:latin typeface="Times New Roman" pitchFamily="18" charset="0"/>
                <a:ea typeface="黑体" pitchFamily="49" charset="-122"/>
                <a:cs typeface="Times New Roman" pitchFamily="18" charset="0"/>
              </a:rPr>
              <a:t>M </a:t>
            </a:r>
            <a:r>
              <a:rPr lang="en-US" altLang="zh-CN" i="1" kern="1200" baseline="-25000" dirty="0" err="1">
                <a:solidFill>
                  <a:prstClr val="black"/>
                </a:solidFill>
                <a:latin typeface="Times New Roman" pitchFamily="18" charset="0"/>
                <a:ea typeface="黑体" pitchFamily="49" charset="-122"/>
                <a:cs typeface="Times New Roman" pitchFamily="18" charset="0"/>
              </a:rPr>
              <a:t>Iz</a:t>
            </a:r>
            <a:r>
              <a:rPr lang="en-US" altLang="zh-CN" i="1" kern="1200" baseline="-25000" dirty="0">
                <a:solidFill>
                  <a:prstClr val="black"/>
                </a:solidFill>
                <a:latin typeface="Times New Roman" pitchFamily="18" charset="0"/>
                <a:ea typeface="黑体" pitchFamily="49" charset="-122"/>
                <a:cs typeface="Times New Roman" pitchFamily="18" charset="0"/>
              </a:rPr>
              <a:t> </a:t>
            </a:r>
            <a:r>
              <a:rPr lang="en-US" altLang="zh-CN" kern="1200" dirty="0">
                <a:solidFill>
                  <a:prstClr val="black"/>
                </a:solidFill>
                <a:latin typeface="Times New Roman" pitchFamily="18" charset="0"/>
                <a:ea typeface="黑体" pitchFamily="49" charset="-122"/>
                <a:cs typeface="Times New Roman" pitchFamily="18" charset="0"/>
              </a:rPr>
              <a:t>=0</a:t>
            </a:r>
            <a:endParaRPr lang="zh-CN" altLang="en-US" b="0" kern="1200" dirty="0">
              <a:solidFill>
                <a:prstClr val="black"/>
              </a:solidFill>
              <a:latin typeface="Times New Roman" pitchFamily="18" charset="0"/>
              <a:ea typeface="黑体" pitchFamily="49" charset="-122"/>
              <a:cs typeface="Times New Roman" pitchFamily="18" charset="0"/>
            </a:endParaRPr>
          </a:p>
        </p:txBody>
      </p:sp>
      <p:sp>
        <p:nvSpPr>
          <p:cNvPr id="3" name="矩形 2"/>
          <p:cNvSpPr/>
          <p:nvPr/>
        </p:nvSpPr>
        <p:spPr>
          <a:xfrm>
            <a:off x="179512" y="3678123"/>
            <a:ext cx="4032448" cy="830997"/>
          </a:xfrm>
          <a:prstGeom prst="rect">
            <a:avLst/>
          </a:prstGeom>
        </p:spPr>
        <p:txBody>
          <a:bodyPr wrap="square">
            <a:spAutoFit/>
          </a:bodyPr>
          <a:lstStyle/>
          <a:p>
            <a:pPr fontAlgn="auto" latinLnBrk="0">
              <a:spcBef>
                <a:spcPts val="0"/>
              </a:spcBef>
              <a:spcAft>
                <a:spcPts val="0"/>
              </a:spcAft>
            </a:pPr>
            <a:r>
              <a:rPr lang="zh-CN" altLang="en-US" kern="1200" dirty="0">
                <a:solidFill>
                  <a:prstClr val="black"/>
                </a:solidFill>
                <a:latin typeface="Times New Roman" pitchFamily="18" charset="0"/>
                <a:ea typeface="黑体" pitchFamily="49" charset="-122"/>
                <a:cs typeface="Times New Roman" pitchFamily="18" charset="0"/>
              </a:rPr>
              <a:t>转子的惯性力系在</a:t>
            </a:r>
            <a:r>
              <a:rPr lang="en-US" altLang="zh-CN" i="1" kern="1200" dirty="0">
                <a:solidFill>
                  <a:prstClr val="black"/>
                </a:solidFill>
                <a:latin typeface="Times New Roman" pitchFamily="18" charset="0"/>
                <a:ea typeface="黑体" pitchFamily="49" charset="-122"/>
                <a:cs typeface="Times New Roman" pitchFamily="18" charset="0"/>
              </a:rPr>
              <a:t>O</a:t>
            </a:r>
            <a:r>
              <a:rPr lang="zh-CN" altLang="en-US" kern="1200" dirty="0">
                <a:solidFill>
                  <a:prstClr val="black"/>
                </a:solidFill>
                <a:latin typeface="Times New Roman" pitchFamily="18" charset="0"/>
                <a:ea typeface="黑体" pitchFamily="49" charset="-122"/>
                <a:cs typeface="Times New Roman" pitchFamily="18" charset="0"/>
              </a:rPr>
              <a:t>点合成为一个力</a:t>
            </a:r>
            <a:r>
              <a:rPr lang="en-US" altLang="zh-CN" kern="1200" dirty="0">
                <a:solidFill>
                  <a:prstClr val="black"/>
                </a:solidFill>
                <a:latin typeface="Times New Roman" pitchFamily="18" charset="0"/>
                <a:ea typeface="黑体" pitchFamily="49" charset="-122"/>
                <a:cs typeface="Times New Roman" pitchFamily="18" charset="0"/>
              </a:rPr>
              <a:t>(</a:t>
            </a:r>
            <a:r>
              <a:rPr lang="zh-CN" altLang="en-US" kern="1200" dirty="0">
                <a:solidFill>
                  <a:prstClr val="black"/>
                </a:solidFill>
                <a:latin typeface="Times New Roman" pitchFamily="18" charset="0"/>
                <a:ea typeface="黑体" pitchFamily="49" charset="-122"/>
                <a:cs typeface="Times New Roman" pitchFamily="18" charset="0"/>
              </a:rPr>
              <a:t>主矢</a:t>
            </a:r>
            <a:r>
              <a:rPr lang="en-US" altLang="zh-CN" kern="1200" dirty="0" smtClean="0">
                <a:solidFill>
                  <a:prstClr val="black"/>
                </a:solidFill>
                <a:latin typeface="Times New Roman" pitchFamily="18" charset="0"/>
                <a:ea typeface="黑体" pitchFamily="49" charset="-122"/>
                <a:cs typeface="Times New Roman" pitchFamily="18" charset="0"/>
              </a:rPr>
              <a:t>) </a:t>
            </a:r>
            <a:r>
              <a:rPr lang="en-US" altLang="zh-CN" i="1" kern="1200" dirty="0" smtClean="0">
                <a:solidFill>
                  <a:prstClr val="black"/>
                </a:solidFill>
                <a:latin typeface="Times New Roman" pitchFamily="18" charset="0"/>
                <a:ea typeface="黑体" pitchFamily="49" charset="-122"/>
                <a:cs typeface="Times New Roman" pitchFamily="18" charset="0"/>
              </a:rPr>
              <a:t>F</a:t>
            </a:r>
            <a:r>
              <a:rPr lang="en-US" altLang="zh-CN" i="1" kern="1200" baseline="-25000" dirty="0" smtClean="0">
                <a:solidFill>
                  <a:prstClr val="black"/>
                </a:solidFill>
                <a:latin typeface="Times New Roman" pitchFamily="18" charset="0"/>
                <a:ea typeface="黑体" pitchFamily="49" charset="-122"/>
                <a:cs typeface="Times New Roman" pitchFamily="18" charset="0"/>
              </a:rPr>
              <a:t>IO</a:t>
            </a:r>
            <a:endParaRPr lang="zh-CN" altLang="en-US" kern="1200" dirty="0">
              <a:solidFill>
                <a:prstClr val="black"/>
              </a:solidFill>
              <a:latin typeface="Times New Roman" pitchFamily="18" charset="0"/>
              <a:ea typeface="黑体" pitchFamily="49" charset="-122"/>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717252"/>
            <a:ext cx="2242483" cy="655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323528" y="5559623"/>
            <a:ext cx="2376264" cy="461665"/>
          </a:xfrm>
          <a:prstGeom prst="rect">
            <a:avLst/>
          </a:prstGeom>
        </p:spPr>
        <p:txBody>
          <a:bodyPr wrap="square">
            <a:spAutoFit/>
          </a:bodyPr>
          <a:lstStyle/>
          <a:p>
            <a:pPr fontAlgn="auto" latinLnBrk="0">
              <a:spcBef>
                <a:spcPts val="0"/>
              </a:spcBef>
              <a:spcAft>
                <a:spcPts val="0"/>
              </a:spcAft>
            </a:pPr>
            <a:r>
              <a:rPr lang="zh-CN" altLang="en-US" kern="1200" dirty="0">
                <a:solidFill>
                  <a:prstClr val="black"/>
                </a:solidFill>
                <a:latin typeface="Times New Roman" pitchFamily="18" charset="0"/>
                <a:ea typeface="黑体" pitchFamily="49" charset="-122"/>
                <a:cs typeface="Times New Roman" pitchFamily="18" charset="0"/>
              </a:rPr>
              <a:t>方向沿</a:t>
            </a:r>
            <a:r>
              <a:rPr lang="en-US" altLang="zh-CN" b="0" i="1" kern="1200" dirty="0" smtClean="0">
                <a:solidFill>
                  <a:prstClr val="black"/>
                </a:solidFill>
                <a:latin typeface="Times New Roman" pitchFamily="18" charset="0"/>
                <a:ea typeface="黑体" pitchFamily="49" charset="-122"/>
                <a:cs typeface="Times New Roman" pitchFamily="18" charset="0"/>
              </a:rPr>
              <a:t>OC</a:t>
            </a:r>
            <a:endParaRPr lang="zh-CN" altLang="en-US" b="0" kern="1200" dirty="0">
              <a:solidFill>
                <a:prstClr val="black"/>
              </a:solidFill>
              <a:latin typeface="Times New Roman" pitchFamily="18" charset="0"/>
              <a:ea typeface="黑体" pitchFamily="49" charset="-122"/>
              <a:cs typeface="Times New Roman" pitchFamily="18"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1976" y="3219887"/>
            <a:ext cx="4788024" cy="3136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rotWithShape="1">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t="11294" b="6899"/>
          <a:stretch/>
        </p:blipFill>
        <p:spPr bwMode="auto">
          <a:xfrm>
            <a:off x="2436576" y="0"/>
            <a:ext cx="4680520" cy="201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直接箭头连接符 7"/>
          <p:cNvCxnSpPr/>
          <p:nvPr/>
        </p:nvCxnSpPr>
        <p:spPr>
          <a:xfrm>
            <a:off x="4745736" y="764704"/>
            <a:ext cx="252028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4745736" y="0"/>
            <a:ext cx="0" cy="76470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3927680" y="764704"/>
            <a:ext cx="818056" cy="93610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272476" y="597035"/>
            <a:ext cx="576064" cy="400110"/>
          </a:xfrm>
          <a:prstGeom prst="rect">
            <a:avLst/>
          </a:prstGeom>
          <a:noFill/>
        </p:spPr>
        <p:txBody>
          <a:bodyPr wrap="square" rtlCol="0">
            <a:spAutoFit/>
          </a:bodyPr>
          <a:lstStyle/>
          <a:p>
            <a:pPr fontAlgn="auto" latinLnBrk="0">
              <a:spcBef>
                <a:spcPts val="0"/>
              </a:spcBef>
              <a:spcAft>
                <a:spcPts val="0"/>
              </a:spcAft>
            </a:pPr>
            <a:r>
              <a:rPr lang="en-US" altLang="zh-CN" sz="2000" i="1" kern="1200" dirty="0" smtClean="0">
                <a:solidFill>
                  <a:srgbClr val="FF0000"/>
                </a:solidFill>
                <a:latin typeface="Times New Roman" pitchFamily="18" charset="0"/>
                <a:ea typeface="宋体"/>
                <a:cs typeface="Times New Roman" pitchFamily="18" charset="0"/>
              </a:rPr>
              <a:t>z</a:t>
            </a:r>
            <a:endParaRPr lang="zh-CN" altLang="en-US" sz="2000" i="1" kern="1200" dirty="0" smtClean="0">
              <a:solidFill>
                <a:srgbClr val="FF0000"/>
              </a:solidFill>
              <a:latin typeface="Times New Roman" pitchFamily="18" charset="0"/>
              <a:ea typeface="宋体"/>
              <a:cs typeface="Times New Roman" pitchFamily="18" charset="0"/>
            </a:endParaRPr>
          </a:p>
        </p:txBody>
      </p:sp>
      <p:sp>
        <p:nvSpPr>
          <p:cNvPr id="15" name="TextBox 14"/>
          <p:cNvSpPr txBox="1"/>
          <p:nvPr/>
        </p:nvSpPr>
        <p:spPr>
          <a:xfrm>
            <a:off x="4789690" y="-8792"/>
            <a:ext cx="576064" cy="400110"/>
          </a:xfrm>
          <a:prstGeom prst="rect">
            <a:avLst/>
          </a:prstGeom>
          <a:noFill/>
        </p:spPr>
        <p:txBody>
          <a:bodyPr wrap="square" rtlCol="0">
            <a:spAutoFit/>
          </a:bodyPr>
          <a:lstStyle/>
          <a:p>
            <a:pPr fontAlgn="auto" latinLnBrk="0">
              <a:spcBef>
                <a:spcPts val="0"/>
              </a:spcBef>
              <a:spcAft>
                <a:spcPts val="0"/>
              </a:spcAft>
            </a:pPr>
            <a:r>
              <a:rPr lang="en-US" altLang="zh-CN" sz="2000" i="1" kern="1200" dirty="0" smtClean="0">
                <a:solidFill>
                  <a:srgbClr val="FF0000"/>
                </a:solidFill>
                <a:latin typeface="Times New Roman" pitchFamily="18" charset="0"/>
                <a:ea typeface="宋体"/>
                <a:cs typeface="Times New Roman" pitchFamily="18" charset="0"/>
              </a:rPr>
              <a:t>x</a:t>
            </a:r>
            <a:endParaRPr lang="zh-CN" altLang="en-US" sz="2000" i="1" kern="1200" dirty="0" smtClean="0">
              <a:solidFill>
                <a:srgbClr val="FF0000"/>
              </a:solidFill>
              <a:latin typeface="Times New Roman" pitchFamily="18" charset="0"/>
              <a:ea typeface="宋体"/>
              <a:cs typeface="Times New Roman" pitchFamily="18" charset="0"/>
            </a:endParaRPr>
          </a:p>
        </p:txBody>
      </p:sp>
      <p:sp>
        <p:nvSpPr>
          <p:cNvPr id="16" name="TextBox 15"/>
          <p:cNvSpPr txBox="1"/>
          <p:nvPr/>
        </p:nvSpPr>
        <p:spPr>
          <a:xfrm>
            <a:off x="3639648" y="1293739"/>
            <a:ext cx="576064" cy="400110"/>
          </a:xfrm>
          <a:prstGeom prst="rect">
            <a:avLst/>
          </a:prstGeom>
          <a:noFill/>
        </p:spPr>
        <p:txBody>
          <a:bodyPr wrap="square" rtlCol="0">
            <a:spAutoFit/>
          </a:bodyPr>
          <a:lstStyle/>
          <a:p>
            <a:pPr fontAlgn="auto" latinLnBrk="0">
              <a:spcBef>
                <a:spcPts val="0"/>
              </a:spcBef>
              <a:spcAft>
                <a:spcPts val="0"/>
              </a:spcAft>
            </a:pPr>
            <a:r>
              <a:rPr lang="en-US" altLang="zh-CN" sz="2000" i="1" kern="1200" dirty="0" smtClean="0">
                <a:solidFill>
                  <a:srgbClr val="FF0000"/>
                </a:solidFill>
                <a:latin typeface="Times New Roman" pitchFamily="18" charset="0"/>
                <a:ea typeface="宋体"/>
                <a:cs typeface="Times New Roman" pitchFamily="18" charset="0"/>
              </a:rPr>
              <a:t>y</a:t>
            </a:r>
            <a:endParaRPr lang="zh-CN" altLang="en-US" sz="2000" i="1" kern="1200" dirty="0" smtClean="0">
              <a:solidFill>
                <a:srgbClr val="FF0000"/>
              </a:solidFill>
              <a:latin typeface="Times New Roman" pitchFamily="18" charset="0"/>
              <a:ea typeface="宋体"/>
              <a:cs typeface="Times New Roman" pitchFamily="18" charset="0"/>
            </a:endParaRPr>
          </a:p>
        </p:txBody>
      </p:sp>
      <p:sp>
        <p:nvSpPr>
          <p:cNvPr id="17" name="TextBox 16"/>
          <p:cNvSpPr txBox="1"/>
          <p:nvPr/>
        </p:nvSpPr>
        <p:spPr>
          <a:xfrm>
            <a:off x="4745736" y="360565"/>
            <a:ext cx="576064" cy="400110"/>
          </a:xfrm>
          <a:prstGeom prst="rect">
            <a:avLst/>
          </a:prstGeom>
          <a:noFill/>
        </p:spPr>
        <p:txBody>
          <a:bodyPr wrap="square" rtlCol="0">
            <a:spAutoFit/>
          </a:bodyPr>
          <a:lstStyle/>
          <a:p>
            <a:pPr fontAlgn="auto" latinLnBrk="0">
              <a:spcBef>
                <a:spcPts val="0"/>
              </a:spcBef>
              <a:spcAft>
                <a:spcPts val="0"/>
              </a:spcAft>
            </a:pPr>
            <a:r>
              <a:rPr lang="en-US" altLang="zh-CN" sz="2000" i="1" kern="1200" dirty="0" smtClean="0">
                <a:solidFill>
                  <a:srgbClr val="FF0000"/>
                </a:solidFill>
                <a:latin typeface="Times New Roman" pitchFamily="18" charset="0"/>
                <a:ea typeface="宋体"/>
                <a:cs typeface="Times New Roman" pitchFamily="18" charset="0"/>
              </a:rPr>
              <a:t>O</a:t>
            </a:r>
            <a:endParaRPr lang="zh-CN" altLang="en-US" sz="2000" i="1" kern="1200" dirty="0" smtClean="0">
              <a:solidFill>
                <a:srgbClr val="FF0000"/>
              </a:solidFill>
              <a:latin typeface="Times New Roman" pitchFamily="18" charset="0"/>
              <a:ea typeface="宋体"/>
              <a:cs typeface="Times New Roman" pitchFamily="18" charset="0"/>
            </a:endParaRPr>
          </a:p>
        </p:txBody>
      </p:sp>
    </p:spTree>
    <p:extLst>
      <p:ext uri="{BB962C8B-B14F-4D97-AF65-F5344CB8AC3E}">
        <p14:creationId xmlns:p14="http://schemas.microsoft.com/office/powerpoint/2010/main" val="6594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070" y="248654"/>
            <a:ext cx="7164288" cy="1181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92080" y="1556795"/>
            <a:ext cx="3960440" cy="2594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215009" y="1988840"/>
            <a:ext cx="4968552" cy="1941190"/>
            <a:chOff x="1187624" y="3367454"/>
            <a:chExt cx="5302584" cy="1869182"/>
          </a:xfrm>
        </p:grpSpPr>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3367454"/>
              <a:ext cx="5302584" cy="1869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5184068" y="3367454"/>
              <a:ext cx="216024" cy="189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latinLnBrk="0">
                <a:spcBef>
                  <a:spcPts val="0"/>
                </a:spcBef>
                <a:spcAft>
                  <a:spcPts val="0"/>
                </a:spcAft>
              </a:pPr>
              <a:endParaRPr lang="zh-CN" altLang="en-US" sz="1800" b="0" kern="1200">
                <a:solidFill>
                  <a:prstClr val="white"/>
                </a:solidFill>
              </a:endParaRPr>
            </a:p>
          </p:txBody>
        </p:sp>
      </p:grpSp>
      <p:sp>
        <p:nvSpPr>
          <p:cNvPr id="5" name="矩形 4"/>
          <p:cNvSpPr/>
          <p:nvPr/>
        </p:nvSpPr>
        <p:spPr>
          <a:xfrm>
            <a:off x="251287" y="4293102"/>
            <a:ext cx="7416824" cy="461665"/>
          </a:xfrm>
          <a:prstGeom prst="rect">
            <a:avLst/>
          </a:prstGeom>
        </p:spPr>
        <p:txBody>
          <a:bodyPr wrap="square">
            <a:spAutoFit/>
          </a:bodyPr>
          <a:lstStyle/>
          <a:p>
            <a:pPr fontAlgn="auto" latinLnBrk="0">
              <a:spcBef>
                <a:spcPts val="0"/>
              </a:spcBef>
              <a:spcAft>
                <a:spcPts val="0"/>
              </a:spcAft>
            </a:pPr>
            <a:r>
              <a:rPr lang="zh-CN" altLang="en-US" kern="1200" dirty="0">
                <a:solidFill>
                  <a:prstClr val="black"/>
                </a:solidFill>
                <a:latin typeface="Times New Roman" pitchFamily="18" charset="0"/>
                <a:ea typeface="宋体"/>
                <a:cs typeface="+mn-cs"/>
              </a:rPr>
              <a:t>两轴承所受的力分别和</a:t>
            </a:r>
            <a:r>
              <a:rPr lang="en-US" altLang="zh-CN" i="1" kern="1200" dirty="0">
                <a:solidFill>
                  <a:prstClr val="black"/>
                </a:solidFill>
                <a:latin typeface="Times New Roman" pitchFamily="18" charset="0"/>
                <a:ea typeface="宋体"/>
                <a:cs typeface="+mn-cs"/>
              </a:rPr>
              <a:t>F</a:t>
            </a:r>
            <a:r>
              <a:rPr lang="en-US" altLang="zh-CN" b="0" i="1" kern="1200" baseline="-25000" dirty="0">
                <a:solidFill>
                  <a:prstClr val="black"/>
                </a:solidFill>
                <a:latin typeface="Times New Roman" pitchFamily="18" charset="0"/>
                <a:ea typeface="宋体"/>
                <a:cs typeface="+mn-cs"/>
              </a:rPr>
              <a:t>A</a:t>
            </a:r>
            <a:r>
              <a:rPr lang="en-US" altLang="zh-CN" b="0" i="1" kern="1200" dirty="0">
                <a:solidFill>
                  <a:prstClr val="black"/>
                </a:solidFill>
                <a:latin typeface="Times New Roman" pitchFamily="18" charset="0"/>
                <a:ea typeface="宋体"/>
                <a:cs typeface="+mn-cs"/>
              </a:rPr>
              <a:t> </a:t>
            </a:r>
            <a:r>
              <a:rPr lang="zh-CN" altLang="en-US" b="0" kern="1200" dirty="0">
                <a:solidFill>
                  <a:prstClr val="black"/>
                </a:solidFill>
                <a:latin typeface="Times New Roman" pitchFamily="18" charset="0"/>
                <a:ea typeface="宋体"/>
                <a:cs typeface="+mn-cs"/>
              </a:rPr>
              <a:t>，</a:t>
            </a:r>
            <a:r>
              <a:rPr lang="en-US" altLang="zh-CN" i="1" kern="1200" dirty="0">
                <a:solidFill>
                  <a:prstClr val="black"/>
                </a:solidFill>
                <a:latin typeface="Times New Roman" pitchFamily="18" charset="0"/>
                <a:ea typeface="宋体"/>
                <a:cs typeface="+mn-cs"/>
              </a:rPr>
              <a:t>F</a:t>
            </a:r>
            <a:r>
              <a:rPr lang="en-US" altLang="zh-CN" b="0" i="1" kern="1200" baseline="-25000" dirty="0">
                <a:solidFill>
                  <a:prstClr val="black"/>
                </a:solidFill>
                <a:latin typeface="Times New Roman" pitchFamily="18" charset="0"/>
                <a:ea typeface="宋体"/>
                <a:cs typeface="+mn-cs"/>
              </a:rPr>
              <a:t>B</a:t>
            </a:r>
            <a:r>
              <a:rPr lang="zh-CN" altLang="en-US" kern="1200" dirty="0">
                <a:solidFill>
                  <a:prstClr val="black"/>
                </a:solidFill>
                <a:latin typeface="Times New Roman" pitchFamily="18" charset="0"/>
                <a:ea typeface="宋体"/>
                <a:cs typeface="+mn-cs"/>
              </a:rPr>
              <a:t>的大小相等而方向相反</a:t>
            </a:r>
            <a:endParaRPr lang="zh-CN" altLang="en-US" b="0" kern="1200" dirty="0">
              <a:solidFill>
                <a:prstClr val="black"/>
              </a:solidFill>
              <a:latin typeface="Times New Roman" pitchFamily="18" charset="0"/>
              <a:ea typeface="宋体"/>
              <a:cs typeface="+mn-cs"/>
            </a:endParaRPr>
          </a:p>
        </p:txBody>
      </p:sp>
      <p:sp>
        <p:nvSpPr>
          <p:cNvPr id="6" name="矩形 5"/>
          <p:cNvSpPr/>
          <p:nvPr/>
        </p:nvSpPr>
        <p:spPr>
          <a:xfrm>
            <a:off x="290070" y="4869166"/>
            <a:ext cx="8853930" cy="830997"/>
          </a:xfrm>
          <a:prstGeom prst="rect">
            <a:avLst/>
          </a:prstGeom>
        </p:spPr>
        <p:txBody>
          <a:bodyPr wrap="square">
            <a:spAutoFit/>
          </a:bodyPr>
          <a:lstStyle/>
          <a:p>
            <a:pPr fontAlgn="auto" latinLnBrk="0">
              <a:spcBef>
                <a:spcPts val="0"/>
              </a:spcBef>
              <a:spcAft>
                <a:spcPts val="0"/>
              </a:spcAft>
            </a:pPr>
            <a:r>
              <a:rPr lang="zh-CN" altLang="en-US" kern="1200" dirty="0" smtClean="0">
                <a:solidFill>
                  <a:srgbClr val="0000FF"/>
                </a:solidFill>
                <a:latin typeface="Calibri"/>
                <a:ea typeface="宋体"/>
                <a:cs typeface="+mn-cs"/>
              </a:rPr>
              <a:t>转子</a:t>
            </a:r>
            <a:r>
              <a:rPr lang="zh-CN" altLang="en-US" kern="1200" dirty="0">
                <a:solidFill>
                  <a:srgbClr val="0000FF"/>
                </a:solidFill>
                <a:latin typeface="Calibri"/>
                <a:ea typeface="宋体"/>
                <a:cs typeface="+mn-cs"/>
              </a:rPr>
              <a:t>重</a:t>
            </a:r>
            <a:r>
              <a:rPr lang="en-US" altLang="zh-CN" kern="1200" dirty="0">
                <a:solidFill>
                  <a:srgbClr val="0000FF"/>
                </a:solidFill>
                <a:latin typeface="Calibri"/>
                <a:ea typeface="宋体"/>
                <a:cs typeface="+mn-cs"/>
              </a:rPr>
              <a:t>20kg</a:t>
            </a:r>
            <a:r>
              <a:rPr lang="zh-CN" altLang="en-US" kern="1200" dirty="0">
                <a:solidFill>
                  <a:srgbClr val="0000FF"/>
                </a:solidFill>
                <a:latin typeface="Calibri"/>
                <a:ea typeface="宋体"/>
                <a:cs typeface="+mn-cs"/>
              </a:rPr>
              <a:t>，到两个轴承的距离</a:t>
            </a:r>
            <a:r>
              <a:rPr lang="en-US" altLang="zh-CN" i="1" kern="1200" dirty="0">
                <a:solidFill>
                  <a:srgbClr val="0000FF"/>
                </a:solidFill>
                <a:latin typeface="Calibri"/>
                <a:ea typeface="宋体"/>
                <a:cs typeface="+mn-cs"/>
              </a:rPr>
              <a:t>a</a:t>
            </a:r>
            <a:r>
              <a:rPr lang="zh-CN" altLang="en-US" kern="1200" dirty="0">
                <a:solidFill>
                  <a:srgbClr val="0000FF"/>
                </a:solidFill>
                <a:latin typeface="Calibri"/>
                <a:ea typeface="宋体"/>
                <a:cs typeface="+mn-cs"/>
              </a:rPr>
              <a:t>和</a:t>
            </a:r>
            <a:r>
              <a:rPr lang="en-US" altLang="zh-CN" i="1" kern="1200" dirty="0">
                <a:solidFill>
                  <a:srgbClr val="0000FF"/>
                </a:solidFill>
                <a:latin typeface="Calibri"/>
                <a:ea typeface="宋体"/>
                <a:cs typeface="+mn-cs"/>
              </a:rPr>
              <a:t>b</a:t>
            </a:r>
            <a:r>
              <a:rPr lang="zh-CN" altLang="en-US" kern="1200" dirty="0">
                <a:solidFill>
                  <a:srgbClr val="0000FF"/>
                </a:solidFill>
                <a:latin typeface="Calibri"/>
                <a:ea typeface="宋体"/>
                <a:cs typeface="+mn-cs"/>
              </a:rPr>
              <a:t>均为</a:t>
            </a:r>
            <a:r>
              <a:rPr lang="en-US" altLang="zh-CN" kern="1200" dirty="0">
                <a:solidFill>
                  <a:srgbClr val="0000FF"/>
                </a:solidFill>
                <a:latin typeface="Calibri"/>
                <a:ea typeface="宋体"/>
                <a:cs typeface="+mn-cs"/>
              </a:rPr>
              <a:t>0.5m,</a:t>
            </a:r>
            <a:r>
              <a:rPr lang="zh-CN" altLang="en-US" kern="1200" dirty="0">
                <a:solidFill>
                  <a:srgbClr val="0000FF"/>
                </a:solidFill>
                <a:latin typeface="Calibri"/>
                <a:ea typeface="宋体"/>
                <a:cs typeface="+mn-cs"/>
              </a:rPr>
              <a:t>转子转速</a:t>
            </a:r>
            <a:r>
              <a:rPr lang="zh-CN" altLang="en-US" kern="1200" dirty="0" smtClean="0">
                <a:solidFill>
                  <a:srgbClr val="0000FF"/>
                </a:solidFill>
                <a:latin typeface="Calibri"/>
                <a:ea typeface="宋体"/>
                <a:cs typeface="+mn-cs"/>
              </a:rPr>
              <a:t>为</a:t>
            </a:r>
            <a:r>
              <a:rPr lang="en-US" altLang="zh-CN" kern="1200" dirty="0" smtClean="0">
                <a:solidFill>
                  <a:srgbClr val="0000FF"/>
                </a:solidFill>
                <a:latin typeface="Calibri"/>
                <a:ea typeface="宋体"/>
                <a:cs typeface="+mn-cs"/>
              </a:rPr>
              <a:t>12000r/min</a:t>
            </a:r>
            <a:r>
              <a:rPr lang="en-US" altLang="zh-CN" kern="1200" dirty="0">
                <a:solidFill>
                  <a:srgbClr val="0000FF"/>
                </a:solidFill>
                <a:latin typeface="Calibri"/>
                <a:ea typeface="宋体"/>
                <a:cs typeface="+mn-cs"/>
              </a:rPr>
              <a:t>,</a:t>
            </a:r>
            <a:r>
              <a:rPr lang="zh-CN" altLang="en-US" kern="1200" dirty="0">
                <a:solidFill>
                  <a:srgbClr val="0000FF"/>
                </a:solidFill>
                <a:latin typeface="Calibri"/>
                <a:ea typeface="宋体"/>
                <a:cs typeface="+mn-cs"/>
              </a:rPr>
              <a:t>偏心矩为</a:t>
            </a:r>
            <a:r>
              <a:rPr lang="en-US" altLang="zh-CN" kern="1200" dirty="0" smtClean="0">
                <a:solidFill>
                  <a:srgbClr val="0000FF"/>
                </a:solidFill>
                <a:latin typeface="Calibri"/>
                <a:ea typeface="宋体"/>
                <a:cs typeface="+mn-cs"/>
              </a:rPr>
              <a:t>0.1mm</a:t>
            </a:r>
          </a:p>
        </p:txBody>
      </p:sp>
      <p:sp>
        <p:nvSpPr>
          <p:cNvPr id="7" name="矩形 6"/>
          <p:cNvSpPr/>
          <p:nvPr/>
        </p:nvSpPr>
        <p:spPr>
          <a:xfrm>
            <a:off x="2918763" y="6032411"/>
            <a:ext cx="1042273" cy="461665"/>
          </a:xfrm>
          <a:prstGeom prst="rect">
            <a:avLst/>
          </a:prstGeom>
        </p:spPr>
        <p:txBody>
          <a:bodyPr wrap="none">
            <a:spAutoFit/>
          </a:bodyPr>
          <a:lstStyle/>
          <a:p>
            <a:pPr fontAlgn="auto" latinLnBrk="0">
              <a:spcBef>
                <a:spcPts val="0"/>
              </a:spcBef>
              <a:spcAft>
                <a:spcPts val="0"/>
              </a:spcAft>
            </a:pPr>
            <a:r>
              <a:rPr lang="en-US" altLang="zh-CN" kern="1200" dirty="0">
                <a:solidFill>
                  <a:prstClr val="black"/>
                </a:solidFill>
                <a:latin typeface="Calibri"/>
                <a:ea typeface="宋体"/>
                <a:cs typeface="+mn-cs"/>
              </a:rPr>
              <a:t>16.1</a:t>
            </a:r>
            <a:r>
              <a:rPr lang="zh-CN" altLang="en-US" kern="1200" dirty="0">
                <a:solidFill>
                  <a:prstClr val="black"/>
                </a:solidFill>
                <a:latin typeface="Calibri"/>
                <a:ea typeface="宋体"/>
                <a:cs typeface="+mn-cs"/>
              </a:rPr>
              <a:t>倍</a:t>
            </a:r>
            <a:endParaRPr lang="zh-CN" altLang="en-US" sz="1800" b="0" kern="1200" dirty="0">
              <a:solidFill>
                <a:prstClr val="black"/>
              </a:solidFill>
              <a:latin typeface="Calibri"/>
              <a:ea typeface="宋体"/>
              <a:cs typeface="+mn-cs"/>
            </a:endParaRPr>
          </a:p>
        </p:txBody>
      </p:sp>
      <p:sp>
        <p:nvSpPr>
          <p:cNvPr id="8" name="矩形 7"/>
          <p:cNvSpPr/>
          <p:nvPr/>
        </p:nvSpPr>
        <p:spPr>
          <a:xfrm>
            <a:off x="311547" y="5805270"/>
            <a:ext cx="4153496" cy="830997"/>
          </a:xfrm>
          <a:prstGeom prst="rect">
            <a:avLst/>
          </a:prstGeom>
        </p:spPr>
        <p:txBody>
          <a:bodyPr wrap="square">
            <a:spAutoFit/>
          </a:bodyPr>
          <a:lstStyle/>
          <a:p>
            <a:pPr fontAlgn="auto" latinLnBrk="0">
              <a:spcBef>
                <a:spcPts val="0"/>
              </a:spcBef>
              <a:spcAft>
                <a:spcPts val="0"/>
              </a:spcAft>
            </a:pPr>
            <a:r>
              <a:rPr lang="zh-CN" altLang="en-US" kern="1200" dirty="0">
                <a:solidFill>
                  <a:prstClr val="black"/>
                </a:solidFill>
                <a:latin typeface="Calibri"/>
                <a:ea typeface="宋体"/>
                <a:cs typeface="+mn-cs"/>
              </a:rPr>
              <a:t>动约束力：</a:t>
            </a:r>
            <a:r>
              <a:rPr lang="en-US" altLang="zh-CN" kern="1200" dirty="0">
                <a:solidFill>
                  <a:prstClr val="black"/>
                </a:solidFill>
                <a:latin typeface="Calibri"/>
                <a:ea typeface="宋体"/>
                <a:cs typeface="+mn-cs"/>
              </a:rPr>
              <a:t>1579N</a:t>
            </a:r>
          </a:p>
          <a:p>
            <a:pPr fontAlgn="auto" latinLnBrk="0">
              <a:spcBef>
                <a:spcPts val="0"/>
              </a:spcBef>
              <a:spcAft>
                <a:spcPts val="0"/>
              </a:spcAft>
            </a:pPr>
            <a:r>
              <a:rPr lang="zh-CN" altLang="en-US" kern="1200" dirty="0">
                <a:solidFill>
                  <a:prstClr val="black"/>
                </a:solidFill>
                <a:latin typeface="Calibri"/>
                <a:ea typeface="宋体"/>
                <a:cs typeface="+mn-cs"/>
              </a:rPr>
              <a:t>静约束力：</a:t>
            </a:r>
            <a:r>
              <a:rPr lang="en-US" altLang="zh-CN" kern="1200" dirty="0">
                <a:solidFill>
                  <a:prstClr val="black"/>
                </a:solidFill>
                <a:latin typeface="Calibri"/>
                <a:ea typeface="宋体"/>
                <a:cs typeface="+mn-cs"/>
              </a:rPr>
              <a:t>98N</a:t>
            </a:r>
            <a:endParaRPr lang="zh-CN" altLang="en-US" b="0" kern="1200" dirty="0">
              <a:solidFill>
                <a:prstClr val="black"/>
              </a:solidFill>
              <a:latin typeface="Calibri"/>
              <a:ea typeface="宋体"/>
              <a:cs typeface="+mn-cs"/>
            </a:endParaRPr>
          </a:p>
        </p:txBody>
      </p:sp>
      <p:sp>
        <p:nvSpPr>
          <p:cNvPr id="9" name="矩形 8"/>
          <p:cNvSpPr/>
          <p:nvPr/>
        </p:nvSpPr>
        <p:spPr>
          <a:xfrm>
            <a:off x="3880412" y="6016496"/>
            <a:ext cx="5134739" cy="461665"/>
          </a:xfrm>
          <a:prstGeom prst="rect">
            <a:avLst/>
          </a:prstGeom>
        </p:spPr>
        <p:txBody>
          <a:bodyPr wrap="none">
            <a:spAutoFit/>
          </a:bodyPr>
          <a:lstStyle/>
          <a:p>
            <a:pPr fontAlgn="auto" latinLnBrk="0">
              <a:spcBef>
                <a:spcPts val="0"/>
              </a:spcBef>
              <a:spcAft>
                <a:spcPts val="0"/>
              </a:spcAft>
            </a:pPr>
            <a:r>
              <a:rPr lang="zh-CN" altLang="en-US" kern="1200" dirty="0">
                <a:solidFill>
                  <a:srgbClr val="FF0000"/>
                </a:solidFill>
                <a:latin typeface="Calibri"/>
                <a:ea typeface="宋体"/>
                <a:cs typeface="+mn-cs"/>
              </a:rPr>
              <a:t>偏心距会给轴承带来巨大的动</a:t>
            </a:r>
            <a:r>
              <a:rPr lang="zh-CN" altLang="en-US" kern="1200" dirty="0" smtClean="0">
                <a:solidFill>
                  <a:srgbClr val="FF0000"/>
                </a:solidFill>
                <a:latin typeface="Calibri"/>
                <a:ea typeface="宋体"/>
                <a:cs typeface="+mn-cs"/>
              </a:rPr>
              <a:t>约束力</a:t>
            </a:r>
            <a:endParaRPr lang="zh-CN" altLang="en-US" b="0" kern="1200" dirty="0">
              <a:solidFill>
                <a:srgbClr val="FF0000"/>
              </a:solidFill>
              <a:latin typeface="Calibri"/>
              <a:ea typeface="宋体"/>
              <a:cs typeface="+mn-cs"/>
            </a:endParaRPr>
          </a:p>
        </p:txBody>
      </p:sp>
    </p:spTree>
    <p:extLst>
      <p:ext uri="{BB962C8B-B14F-4D97-AF65-F5344CB8AC3E}">
        <p14:creationId xmlns:p14="http://schemas.microsoft.com/office/powerpoint/2010/main" val="384912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188644"/>
            <a:ext cx="8784976" cy="2554545"/>
          </a:xfrm>
          <a:prstGeom prst="rect">
            <a:avLst/>
          </a:prstGeom>
        </p:spPr>
        <p:txBody>
          <a:bodyPr wrap="square">
            <a:spAutoFit/>
          </a:bodyPr>
          <a:lstStyle/>
          <a:p>
            <a:pPr algn="just" fontAlgn="auto" latinLnBrk="0">
              <a:spcBef>
                <a:spcPts val="0"/>
              </a:spcBef>
              <a:spcAft>
                <a:spcPts val="0"/>
              </a:spcAft>
            </a:pPr>
            <a:r>
              <a:rPr lang="zh-CN" altLang="en-US" sz="3200" kern="1200" dirty="0">
                <a:solidFill>
                  <a:prstClr val="black"/>
                </a:solidFill>
                <a:latin typeface="Times New Roman" pitchFamily="18" charset="0"/>
                <a:ea typeface="黑体" pitchFamily="49" charset="-122"/>
                <a:cs typeface="+mn-cs"/>
              </a:rPr>
              <a:t>例</a:t>
            </a:r>
            <a:r>
              <a:rPr lang="en-US" altLang="zh-CN" sz="3200" kern="1200" dirty="0">
                <a:solidFill>
                  <a:prstClr val="black"/>
                </a:solidFill>
                <a:latin typeface="Times New Roman" pitchFamily="18" charset="0"/>
                <a:ea typeface="黑体" pitchFamily="49" charset="-122"/>
                <a:cs typeface="+mn-cs"/>
              </a:rPr>
              <a:t>2 </a:t>
            </a:r>
            <a:r>
              <a:rPr lang="zh-CN" altLang="en-US" sz="3200" kern="1200" dirty="0" smtClean="0">
                <a:solidFill>
                  <a:prstClr val="black"/>
                </a:solidFill>
                <a:latin typeface="Times New Roman" pitchFamily="18" charset="0"/>
                <a:ea typeface="黑体" pitchFamily="49" charset="-122"/>
                <a:cs typeface="+mn-cs"/>
              </a:rPr>
              <a:t>：若</a:t>
            </a:r>
            <a:r>
              <a:rPr lang="zh-CN" altLang="en-US" sz="3200" kern="1200" dirty="0">
                <a:solidFill>
                  <a:prstClr val="black"/>
                </a:solidFill>
                <a:latin typeface="Times New Roman" pitchFamily="18" charset="0"/>
                <a:ea typeface="黑体" pitchFamily="49" charset="-122"/>
                <a:cs typeface="+mn-cs"/>
              </a:rPr>
              <a:t>上题中，轮子在装配过程中无偏心距，但由于安装误差，轮盘盘面</a:t>
            </a:r>
            <a:r>
              <a:rPr lang="zh-CN" altLang="en-US" sz="3200" kern="1200" dirty="0" smtClean="0">
                <a:solidFill>
                  <a:prstClr val="black"/>
                </a:solidFill>
                <a:latin typeface="Times New Roman" pitchFamily="18" charset="0"/>
                <a:ea typeface="黑体" pitchFamily="49" charset="-122"/>
                <a:cs typeface="+mn-cs"/>
              </a:rPr>
              <a:t>垂线</a:t>
            </a:r>
            <a:r>
              <a:rPr lang="zh-CN" altLang="en-US" sz="3200" kern="1200" dirty="0">
                <a:solidFill>
                  <a:prstClr val="black"/>
                </a:solidFill>
                <a:latin typeface="Times New Roman" pitchFamily="18" charset="0"/>
                <a:ea typeface="黑体" pitchFamily="49" charset="-122"/>
                <a:cs typeface="+mn-cs"/>
              </a:rPr>
              <a:t>与转轴有一个</a:t>
            </a:r>
            <a:r>
              <a:rPr lang="en-US" altLang="zh-CN" sz="3200" kern="1200" dirty="0">
                <a:solidFill>
                  <a:prstClr val="black"/>
                </a:solidFill>
                <a:latin typeface="Times New Roman" pitchFamily="18" charset="0"/>
                <a:ea typeface="黑体" pitchFamily="49" charset="-122"/>
                <a:cs typeface="+mn-cs"/>
              </a:rPr>
              <a:t>1°</a:t>
            </a:r>
            <a:r>
              <a:rPr lang="zh-CN" altLang="en-US" sz="3200" kern="1200" dirty="0">
                <a:solidFill>
                  <a:prstClr val="black"/>
                </a:solidFill>
                <a:latin typeface="Times New Roman" pitchFamily="18" charset="0"/>
                <a:ea typeface="黑体" pitchFamily="49" charset="-122"/>
                <a:cs typeface="+mn-cs"/>
              </a:rPr>
              <a:t>的偏角，已知轮盘为均质圆盘，半径</a:t>
            </a:r>
            <a:r>
              <a:rPr lang="en-US" altLang="zh-CN" sz="3200" i="1" kern="1200" dirty="0">
                <a:solidFill>
                  <a:prstClr val="black"/>
                </a:solidFill>
                <a:latin typeface="Times New Roman" pitchFamily="18" charset="0"/>
                <a:ea typeface="黑体" pitchFamily="49" charset="-122"/>
                <a:cs typeface="+mn-cs"/>
              </a:rPr>
              <a:t>R</a:t>
            </a:r>
            <a:r>
              <a:rPr lang="en-US" altLang="zh-CN" sz="3200" kern="1200" dirty="0">
                <a:solidFill>
                  <a:prstClr val="black"/>
                </a:solidFill>
                <a:latin typeface="Times New Roman" pitchFamily="18" charset="0"/>
                <a:ea typeface="黑体" pitchFamily="49" charset="-122"/>
                <a:cs typeface="+mn-cs"/>
              </a:rPr>
              <a:t>=20cm</a:t>
            </a:r>
            <a:r>
              <a:rPr lang="zh-CN" altLang="en-US" sz="3200" kern="1200" dirty="0">
                <a:solidFill>
                  <a:prstClr val="black"/>
                </a:solidFill>
                <a:latin typeface="Times New Roman" pitchFamily="18" charset="0"/>
                <a:ea typeface="黑体" pitchFamily="49" charset="-122"/>
                <a:cs typeface="+mn-cs"/>
              </a:rPr>
              <a:t>，</a:t>
            </a:r>
            <a:r>
              <a:rPr lang="zh-CN" altLang="en-US" sz="3200" kern="1200" dirty="0" smtClean="0">
                <a:solidFill>
                  <a:prstClr val="black"/>
                </a:solidFill>
                <a:latin typeface="Times New Roman" pitchFamily="18" charset="0"/>
                <a:ea typeface="黑体" pitchFamily="49" charset="-122"/>
                <a:cs typeface="+mn-cs"/>
              </a:rPr>
              <a:t>厚度</a:t>
            </a:r>
            <a:r>
              <a:rPr lang="en-US" altLang="zh-CN" sz="3200" i="1" kern="1200" dirty="0" smtClean="0">
                <a:solidFill>
                  <a:prstClr val="black"/>
                </a:solidFill>
                <a:latin typeface="Times New Roman" pitchFamily="18" charset="0"/>
                <a:ea typeface="黑体" pitchFamily="49" charset="-122"/>
                <a:cs typeface="+mn-cs"/>
              </a:rPr>
              <a:t>h</a:t>
            </a:r>
            <a:r>
              <a:rPr lang="en-US" altLang="zh-CN" sz="3200" kern="1200" dirty="0" smtClean="0">
                <a:solidFill>
                  <a:prstClr val="black"/>
                </a:solidFill>
                <a:latin typeface="Times New Roman" pitchFamily="18" charset="0"/>
                <a:ea typeface="黑体" pitchFamily="49" charset="-122"/>
                <a:cs typeface="+mn-cs"/>
              </a:rPr>
              <a:t>=2cm</a:t>
            </a:r>
            <a:r>
              <a:rPr lang="zh-CN" altLang="en-US" sz="3200" kern="1200" dirty="0">
                <a:solidFill>
                  <a:prstClr val="black"/>
                </a:solidFill>
                <a:latin typeface="Times New Roman" pitchFamily="18" charset="0"/>
                <a:ea typeface="黑体" pitchFamily="49" charset="-122"/>
                <a:cs typeface="+mn-cs"/>
              </a:rPr>
              <a:t>，其他条件</a:t>
            </a:r>
            <a:r>
              <a:rPr lang="zh-CN" altLang="en-US" sz="3200" kern="1200" dirty="0" smtClean="0">
                <a:solidFill>
                  <a:prstClr val="black"/>
                </a:solidFill>
                <a:latin typeface="Times New Roman" pitchFamily="18" charset="0"/>
                <a:ea typeface="黑体" pitchFamily="49" charset="-122"/>
                <a:cs typeface="+mn-cs"/>
              </a:rPr>
              <a:t>不变。</a:t>
            </a:r>
            <a:endParaRPr lang="en-US" altLang="zh-CN" sz="3200" kern="1200" dirty="0" smtClean="0">
              <a:solidFill>
                <a:prstClr val="black"/>
              </a:solidFill>
              <a:latin typeface="Times New Roman" pitchFamily="18" charset="0"/>
              <a:ea typeface="黑体" pitchFamily="49" charset="-122"/>
              <a:cs typeface="+mn-cs"/>
            </a:endParaRPr>
          </a:p>
          <a:p>
            <a:pPr algn="just" fontAlgn="auto" latinLnBrk="0">
              <a:spcBef>
                <a:spcPts val="0"/>
              </a:spcBef>
              <a:spcAft>
                <a:spcPts val="0"/>
              </a:spcAft>
            </a:pPr>
            <a:r>
              <a:rPr lang="zh-CN" altLang="en-US" sz="3200" kern="1200" dirty="0" smtClean="0">
                <a:solidFill>
                  <a:prstClr val="black"/>
                </a:solidFill>
                <a:latin typeface="Times New Roman" pitchFamily="18" charset="0"/>
                <a:ea typeface="黑体" pitchFamily="49" charset="-122"/>
                <a:cs typeface="+mn-cs"/>
              </a:rPr>
              <a:t>求</a:t>
            </a:r>
            <a:r>
              <a:rPr lang="zh-CN" altLang="en-US" sz="3200" kern="1200" dirty="0">
                <a:solidFill>
                  <a:prstClr val="black"/>
                </a:solidFill>
                <a:latin typeface="Times New Roman" pitchFamily="18" charset="0"/>
                <a:ea typeface="黑体" pitchFamily="49" charset="-122"/>
                <a:cs typeface="+mn-cs"/>
              </a:rPr>
              <a:t>轴承提供的动约束力。</a:t>
            </a:r>
            <a:endParaRPr lang="zh-CN" altLang="en-US" sz="3200" b="0" kern="1200" dirty="0">
              <a:solidFill>
                <a:prstClr val="black"/>
              </a:solidFill>
              <a:latin typeface="Times New Roman" pitchFamily="18" charset="0"/>
              <a:ea typeface="黑体" pitchFamily="49" charset="-122"/>
              <a:cs typeface="+mn-cs"/>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4" y="3429000"/>
            <a:ext cx="3876675"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747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组合 79"/>
          <p:cNvGrpSpPr/>
          <p:nvPr/>
        </p:nvGrpSpPr>
        <p:grpSpPr>
          <a:xfrm>
            <a:off x="685800" y="457200"/>
            <a:ext cx="6172200" cy="519112"/>
            <a:chOff x="432" y="288"/>
            <a:chExt cx="3888" cy="327"/>
          </a:xfrm>
        </p:grpSpPr>
        <p:sp>
          <p:nvSpPr>
            <p:cNvPr id="1048611" name="TextBox 1048610"/>
            <p:cNvSpPr txBox="1"/>
            <p:nvPr/>
          </p:nvSpPr>
          <p:spPr>
            <a:xfrm>
              <a:off x="432" y="288"/>
              <a:ext cx="3888" cy="327"/>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800" dirty="0">
                  <a:latin typeface="楷体_GB2312" pitchFamily="49" charset="-122"/>
                </a:rPr>
                <a:t>§14.1 </a:t>
              </a:r>
              <a:r>
                <a:rPr lang="zh-CN" altLang="en-US" sz="2800" dirty="0">
                  <a:latin typeface="楷体_GB2312" pitchFamily="49" charset="-122"/>
                </a:rPr>
                <a:t>惯性力</a:t>
              </a:r>
              <a:r>
                <a:rPr lang="zh-CN" altLang="en-US" sz="2800" dirty="0"/>
                <a:t>   质点</a:t>
              </a:r>
              <a:r>
                <a:rPr lang="zh-CN" altLang="en-US" sz="2800" dirty="0" smtClean="0"/>
                <a:t>的达朗贝尔原理</a:t>
              </a:r>
              <a:r>
                <a:rPr lang="zh-CN" altLang="zh-CN" sz="2800" dirty="0" smtClean="0">
                  <a:ea typeface="宋体" pitchFamily="2" charset="-122"/>
                </a:rPr>
                <a:t> </a:t>
              </a:r>
              <a:endParaRPr lang="zh-CN" altLang="zh-CN" sz="2800" dirty="0">
                <a:ea typeface="宋体" pitchFamily="2" charset="-122"/>
              </a:endParaRPr>
            </a:p>
          </p:txBody>
        </p:sp>
        <p:pic>
          <p:nvPicPr>
            <p:cNvPr id="2097162" name="图片 2097161"/>
            <p:cNvPicPr>
              <a:picLocks/>
            </p:cNvPicPr>
            <p:nvPr/>
          </p:nvPicPr>
          <p:blipFill>
            <a:blip r:embed="rId3"/>
            <a:srcRect/>
            <a:stretch>
              <a:fillRect/>
            </a:stretch>
          </p:blipFill>
          <p:spPr>
            <a:xfrm>
              <a:off x="1968" y="366"/>
              <a:ext cx="158" cy="210"/>
            </a:xfrm>
            <a:prstGeom prst="rect">
              <a:avLst/>
            </a:prstGeom>
            <a:noFill/>
            <a:ln>
              <a:noFill/>
            </a:ln>
          </p:spPr>
        </p:pic>
      </p:grpSp>
      <p:pic>
        <p:nvPicPr>
          <p:cNvPr id="2097163" name="图片 2097162"/>
          <p:cNvPicPr>
            <a:picLocks/>
          </p:cNvPicPr>
          <p:nvPr/>
        </p:nvPicPr>
        <p:blipFill>
          <a:blip r:embed="rId4"/>
          <a:srcRect/>
          <a:stretch>
            <a:fillRect/>
          </a:stretch>
        </p:blipFill>
        <p:spPr>
          <a:xfrm>
            <a:off x="2206625" y="1155700"/>
            <a:ext cx="1830387" cy="552450"/>
          </a:xfrm>
          <a:prstGeom prst="rect">
            <a:avLst/>
          </a:prstGeom>
          <a:noFill/>
          <a:ln>
            <a:noFill/>
          </a:ln>
        </p:spPr>
      </p:pic>
      <p:pic>
        <p:nvPicPr>
          <p:cNvPr id="2097164" name="图片 2097163"/>
          <p:cNvPicPr>
            <a:picLocks/>
          </p:cNvPicPr>
          <p:nvPr/>
        </p:nvPicPr>
        <p:blipFill>
          <a:blip r:embed="rId5"/>
          <a:srcRect/>
          <a:stretch>
            <a:fillRect/>
          </a:stretch>
        </p:blipFill>
        <p:spPr>
          <a:xfrm>
            <a:off x="1946275" y="2146300"/>
            <a:ext cx="2325687" cy="546100"/>
          </a:xfrm>
          <a:prstGeom prst="rect">
            <a:avLst/>
          </a:prstGeom>
          <a:noFill/>
          <a:ln>
            <a:noFill/>
          </a:ln>
        </p:spPr>
      </p:pic>
      <p:sp>
        <p:nvSpPr>
          <p:cNvPr id="1048612" name="TextBox 1048611"/>
          <p:cNvSpPr txBox="1"/>
          <p:nvPr/>
        </p:nvSpPr>
        <p:spPr>
          <a:xfrm>
            <a:off x="0" y="6122987"/>
            <a:ext cx="9144000" cy="461665"/>
          </a:xfrm>
          <a:prstGeom prst="rect">
            <a:avLst/>
          </a:prstGeom>
          <a:noFill/>
          <a:ln>
            <a:noFill/>
          </a:ln>
        </p:spPr>
        <p:txBody>
          <a:bodyPr wrap="squar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dirty="0"/>
              <a:t>质点</a:t>
            </a:r>
            <a:r>
              <a:rPr lang="zh-CN" altLang="en-US" dirty="0" smtClean="0"/>
              <a:t>的</a:t>
            </a:r>
            <a:r>
              <a:rPr lang="zh-CN" altLang="en-US" dirty="0" smtClean="0">
                <a:solidFill>
                  <a:srgbClr val="FF0066"/>
                </a:solidFill>
              </a:rPr>
              <a:t>达朗贝尔原理</a:t>
            </a:r>
            <a:r>
              <a:rPr lang="zh-CN" altLang="en-US" dirty="0">
                <a:solidFill>
                  <a:srgbClr val="FF0066"/>
                </a:solidFill>
              </a:rPr>
              <a:t>：</a:t>
            </a:r>
            <a:r>
              <a:rPr lang="en-US" altLang="zh-CN" dirty="0" err="1"/>
              <a:t>主动力</a:t>
            </a:r>
            <a:r>
              <a:rPr lang="en-US" altLang="zh-CN" dirty="0"/>
              <a:t>+</a:t>
            </a:r>
            <a:r>
              <a:rPr lang="zh-CN" altLang="en-US" dirty="0"/>
              <a:t>约束力</a:t>
            </a:r>
            <a:r>
              <a:rPr lang="en-US" altLang="zh-CN" dirty="0"/>
              <a:t>+</a:t>
            </a:r>
            <a:r>
              <a:rPr lang="zh-CN" altLang="en-US" dirty="0"/>
              <a:t>虚加的惯性力</a:t>
            </a:r>
            <a:r>
              <a:rPr lang="en-US" altLang="zh-CN" dirty="0" smtClean="0"/>
              <a:t>=“</a:t>
            </a:r>
            <a:r>
              <a:rPr lang="zh-CN" altLang="en-US" dirty="0" smtClean="0"/>
              <a:t>平衡力系</a:t>
            </a:r>
            <a:r>
              <a:rPr lang="en-US" altLang="zh-CN" dirty="0" smtClean="0"/>
              <a:t>”</a:t>
            </a:r>
            <a:endParaRPr lang="zh-CN" altLang="en-US" dirty="0"/>
          </a:p>
        </p:txBody>
      </p:sp>
      <p:sp>
        <p:nvSpPr>
          <p:cNvPr id="1048613" name="任意多边形 1048612"/>
          <p:cNvSpPr/>
          <p:nvPr/>
        </p:nvSpPr>
        <p:spPr bwMode="auto">
          <a:xfrm rot="11908612" flipV="1">
            <a:off x="5495925" y="1981200"/>
            <a:ext cx="2209800" cy="1371600"/>
          </a:xfrm>
          <a:custGeom>
            <a:avLst/>
            <a:gdLst/>
            <a:ahLst/>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path>
            </a:pathLst>
          </a:custGeom>
          <a:noFill/>
          <a:ln w="9525" cap="flat" cmpd="sng">
            <a:solidFill>
              <a:srgbClr val="0000FF">
                <a:alpha val="100000"/>
              </a:srgbClr>
            </a:solidFill>
            <a:prstDash val="lgDashDot"/>
            <a:round/>
          </a:ln>
        </p:spPr>
      </p:sp>
      <p:sp>
        <p:nvSpPr>
          <p:cNvPr id="1048619" name="下箭头 1048618"/>
          <p:cNvSpPr/>
          <p:nvPr/>
        </p:nvSpPr>
        <p:spPr>
          <a:xfrm>
            <a:off x="2984500" y="1752600"/>
            <a:ext cx="228600" cy="457200"/>
          </a:xfrm>
          <a:prstGeom prst="downArrow">
            <a:avLst>
              <a:gd name="adj1" fmla="val 50000"/>
              <a:gd name="adj2" fmla="val 50000"/>
            </a:avLst>
          </a:prstGeom>
          <a:solidFill>
            <a:schemeClr val="accent1"/>
          </a:solidFill>
          <a:ln w="9525" cap="flat" cmpd="sng">
            <a:solidFill>
              <a:schemeClr val="dk1">
                <a:alpha val="100000"/>
              </a:schemeClr>
            </a:solidFill>
            <a:prstDash val="solid"/>
            <a:round/>
          </a:ln>
        </p:spPr>
        <p:txBody>
          <a:bodyPr lIns="91440" tIns="45720" rIns="91440" bIns="45720" anchor="t"/>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pic>
        <p:nvPicPr>
          <p:cNvPr id="2097170" name="图片 2097169"/>
          <p:cNvPicPr>
            <a:picLocks/>
          </p:cNvPicPr>
          <p:nvPr/>
        </p:nvPicPr>
        <p:blipFill>
          <a:blip r:embed="rId6"/>
          <a:srcRect/>
          <a:stretch>
            <a:fillRect/>
          </a:stretch>
        </p:blipFill>
        <p:spPr>
          <a:xfrm>
            <a:off x="3254375" y="2760662"/>
            <a:ext cx="1147762" cy="412750"/>
          </a:xfrm>
          <a:prstGeom prst="rect">
            <a:avLst/>
          </a:prstGeom>
          <a:noFill/>
          <a:ln>
            <a:noFill/>
          </a:ln>
        </p:spPr>
      </p:pic>
      <p:sp>
        <p:nvSpPr>
          <p:cNvPr id="1048620" name="下箭头 1048619"/>
          <p:cNvSpPr/>
          <p:nvPr/>
        </p:nvSpPr>
        <p:spPr>
          <a:xfrm>
            <a:off x="2984500" y="2743200"/>
            <a:ext cx="228600" cy="457200"/>
          </a:xfrm>
          <a:prstGeom prst="downArrow">
            <a:avLst>
              <a:gd name="adj1" fmla="val 50000"/>
              <a:gd name="adj2" fmla="val 50000"/>
            </a:avLst>
          </a:prstGeom>
          <a:solidFill>
            <a:schemeClr val="accent1"/>
          </a:solidFill>
          <a:ln w="9525" cap="flat" cmpd="sng">
            <a:solidFill>
              <a:schemeClr val="dk1">
                <a:alpha val="100000"/>
              </a:schemeClr>
            </a:solidFill>
            <a:prstDash val="solid"/>
            <a:round/>
          </a:ln>
        </p:spPr>
        <p:txBody>
          <a:bodyPr lIns="91440" tIns="45720" rIns="91440" bIns="45720" anchor="t"/>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pic>
        <p:nvPicPr>
          <p:cNvPr id="2097172" name="图片 2097171"/>
          <p:cNvPicPr>
            <a:picLocks/>
          </p:cNvPicPr>
          <p:nvPr/>
        </p:nvPicPr>
        <p:blipFill>
          <a:blip r:embed="rId7"/>
          <a:srcRect/>
          <a:stretch>
            <a:fillRect/>
          </a:stretch>
        </p:blipFill>
        <p:spPr>
          <a:xfrm>
            <a:off x="3352800" y="3978275"/>
            <a:ext cx="1147762" cy="412750"/>
          </a:xfrm>
          <a:prstGeom prst="rect">
            <a:avLst/>
          </a:prstGeom>
          <a:noFill/>
          <a:ln>
            <a:noFill/>
          </a:ln>
        </p:spPr>
      </p:pic>
      <p:sp>
        <p:nvSpPr>
          <p:cNvPr id="1048621" name="矩形 1048620"/>
          <p:cNvSpPr/>
          <p:nvPr/>
        </p:nvSpPr>
        <p:spPr>
          <a:xfrm>
            <a:off x="676275" y="3927475"/>
            <a:ext cx="2349500" cy="46196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dirty="0">
                <a:solidFill>
                  <a:srgbClr val="FF0066"/>
                </a:solidFill>
              </a:rPr>
              <a:t>质点的惯性力</a:t>
            </a:r>
            <a:r>
              <a:rPr lang="zh-CN" altLang="en-US" dirty="0">
                <a:solidFill>
                  <a:srgbClr val="000000"/>
                </a:solidFill>
              </a:rPr>
              <a:t>：</a:t>
            </a:r>
          </a:p>
        </p:txBody>
      </p:sp>
      <p:sp>
        <p:nvSpPr>
          <p:cNvPr id="1048622" name="矩形 1048621"/>
          <p:cNvSpPr/>
          <p:nvPr/>
        </p:nvSpPr>
        <p:spPr>
          <a:xfrm>
            <a:off x="938212" y="4572000"/>
            <a:ext cx="1563687" cy="400050"/>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marL="342900" lvl="0" indent="-342900" eaLnBrk="1" latinLnBrk="1" hangingPunct="1">
              <a:buChar char="•"/>
            </a:pPr>
            <a:r>
              <a:rPr lang="zh-CN" altLang="en-US" sz="2000" dirty="0">
                <a:solidFill>
                  <a:srgbClr val="0000FF"/>
                </a:solidFill>
              </a:rPr>
              <a:t>力的量纲</a:t>
            </a:r>
          </a:p>
        </p:txBody>
      </p:sp>
      <p:sp>
        <p:nvSpPr>
          <p:cNvPr id="1048623" name="矩形 1048622"/>
          <p:cNvSpPr/>
          <p:nvPr/>
        </p:nvSpPr>
        <p:spPr>
          <a:xfrm>
            <a:off x="938212" y="5083175"/>
            <a:ext cx="5930900" cy="40005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marL="342900" lvl="0" indent="-342900" eaLnBrk="1" latinLnBrk="1" hangingPunct="1">
              <a:buChar char="•"/>
            </a:pPr>
            <a:r>
              <a:rPr lang="zh-CN" altLang="en-US" sz="2000">
                <a:solidFill>
                  <a:srgbClr val="0000FF"/>
                </a:solidFill>
              </a:rPr>
              <a:t>大小等于质点的质量与加速度的乘积</a:t>
            </a:r>
          </a:p>
        </p:txBody>
      </p:sp>
      <p:sp>
        <p:nvSpPr>
          <p:cNvPr id="1048624" name="矩形 1048623"/>
          <p:cNvSpPr/>
          <p:nvPr/>
        </p:nvSpPr>
        <p:spPr>
          <a:xfrm>
            <a:off x="938212" y="5595937"/>
            <a:ext cx="4991100" cy="40005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marL="342900" lvl="0" indent="-342900" eaLnBrk="1" latinLnBrk="1" hangingPunct="1">
              <a:buChar char="•"/>
            </a:pPr>
            <a:r>
              <a:rPr lang="zh-CN" altLang="en-US" sz="2000">
                <a:solidFill>
                  <a:srgbClr val="0000FF"/>
                </a:solidFill>
              </a:rPr>
              <a:t>方向与质点加速度的方向相反</a:t>
            </a:r>
          </a:p>
        </p:txBody>
      </p:sp>
      <p:sp>
        <p:nvSpPr>
          <p:cNvPr id="1048625" name="矩形 1048624"/>
          <p:cNvSpPr/>
          <p:nvPr/>
        </p:nvSpPr>
        <p:spPr>
          <a:xfrm>
            <a:off x="4857750" y="3921125"/>
            <a:ext cx="2039937" cy="461962"/>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dirty="0">
                <a:solidFill>
                  <a:srgbClr val="FF0066"/>
                </a:solidFill>
              </a:rPr>
              <a:t>虚加的惯性力</a:t>
            </a:r>
          </a:p>
        </p:txBody>
      </p:sp>
      <p:grpSp>
        <p:nvGrpSpPr>
          <p:cNvPr id="3" name="组合 2"/>
          <p:cNvGrpSpPr/>
          <p:nvPr/>
        </p:nvGrpSpPr>
        <p:grpSpPr>
          <a:xfrm>
            <a:off x="5059361" y="1116360"/>
            <a:ext cx="3148014" cy="2160240"/>
            <a:chOff x="5059361" y="1116360"/>
            <a:chExt cx="3148014" cy="2160240"/>
          </a:xfrm>
        </p:grpSpPr>
        <p:sp>
          <p:nvSpPr>
            <p:cNvPr id="1048607" name="直接连接符 1048606"/>
            <p:cNvSpPr/>
            <p:nvPr/>
          </p:nvSpPr>
          <p:spPr>
            <a:xfrm>
              <a:off x="6334125" y="2209800"/>
              <a:ext cx="0" cy="685800"/>
            </a:xfrm>
            <a:prstGeom prst="line">
              <a:avLst/>
            </a:prstGeom>
            <a:noFill/>
            <a:ln w="19050" cap="flat" cmpd="sng">
              <a:solidFill>
                <a:srgbClr val="0000FF">
                  <a:alpha val="100000"/>
                </a:srgbClr>
              </a:solidFill>
              <a:prstDash val="solid"/>
              <a:round/>
              <a:tailEnd type="stealth" w="med" len="lg"/>
            </a:ln>
          </p:spPr>
        </p:sp>
        <p:sp>
          <p:nvSpPr>
            <p:cNvPr id="1048608" name="直接连接符 1048607"/>
            <p:cNvSpPr/>
            <p:nvPr/>
          </p:nvSpPr>
          <p:spPr>
            <a:xfrm>
              <a:off x="6334125" y="2209800"/>
              <a:ext cx="914400" cy="1066800"/>
            </a:xfrm>
            <a:prstGeom prst="line">
              <a:avLst/>
            </a:prstGeom>
            <a:noFill/>
            <a:ln w="19050" cap="flat" cmpd="sng">
              <a:solidFill>
                <a:srgbClr val="0000FF">
                  <a:alpha val="100000"/>
                </a:srgbClr>
              </a:solidFill>
              <a:prstDash val="solid"/>
              <a:round/>
              <a:tailEnd type="stealth" w="med" len="lg"/>
            </a:ln>
          </p:spPr>
        </p:sp>
        <p:sp>
          <p:nvSpPr>
            <p:cNvPr id="1048609" name="椭圆 1048608"/>
            <p:cNvSpPr/>
            <p:nvPr/>
          </p:nvSpPr>
          <p:spPr>
            <a:xfrm>
              <a:off x="6334125" y="2209800"/>
              <a:ext cx="76200" cy="76200"/>
            </a:xfrm>
            <a:prstGeom prst="ellipse">
              <a:avLst/>
            </a:prstGeom>
            <a:solidFill>
              <a:srgbClr val="0000FF"/>
            </a:solidFill>
            <a:ln w="9525"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610" name="直接连接符 1048609"/>
            <p:cNvSpPr/>
            <p:nvPr/>
          </p:nvSpPr>
          <p:spPr>
            <a:xfrm>
              <a:off x="6334125" y="2209800"/>
              <a:ext cx="914400" cy="381000"/>
            </a:xfrm>
            <a:prstGeom prst="line">
              <a:avLst/>
            </a:prstGeom>
            <a:noFill/>
            <a:ln w="19050" cap="flat" cmpd="sng">
              <a:solidFill>
                <a:srgbClr val="0000FF">
                  <a:alpha val="100000"/>
                </a:srgbClr>
              </a:solidFill>
              <a:prstDash val="solid"/>
              <a:round/>
              <a:tailEnd type="stealth" w="med" len="lg"/>
            </a:ln>
          </p:spPr>
        </p:sp>
        <p:pic>
          <p:nvPicPr>
            <p:cNvPr id="2097165" name="图片 2097164"/>
            <p:cNvPicPr>
              <a:picLocks/>
            </p:cNvPicPr>
            <p:nvPr/>
          </p:nvPicPr>
          <p:blipFill>
            <a:blip r:embed="rId8"/>
            <a:srcRect/>
            <a:stretch>
              <a:fillRect/>
            </a:stretch>
          </p:blipFill>
          <p:spPr>
            <a:xfrm>
              <a:off x="6257925" y="1905000"/>
              <a:ext cx="304800" cy="255587"/>
            </a:xfrm>
            <a:prstGeom prst="rect">
              <a:avLst/>
            </a:prstGeom>
            <a:noFill/>
            <a:ln>
              <a:noFill/>
            </a:ln>
          </p:spPr>
        </p:pic>
        <p:pic>
          <p:nvPicPr>
            <p:cNvPr id="2097166" name="图片 2097165"/>
            <p:cNvPicPr>
              <a:picLocks/>
            </p:cNvPicPr>
            <p:nvPr/>
          </p:nvPicPr>
          <p:blipFill>
            <a:blip r:embed="rId9"/>
            <a:srcRect/>
            <a:stretch>
              <a:fillRect/>
            </a:stretch>
          </p:blipFill>
          <p:spPr>
            <a:xfrm>
              <a:off x="7172325" y="2286000"/>
              <a:ext cx="265112" cy="304800"/>
            </a:xfrm>
            <a:prstGeom prst="rect">
              <a:avLst/>
            </a:prstGeom>
            <a:noFill/>
            <a:ln>
              <a:noFill/>
            </a:ln>
          </p:spPr>
        </p:pic>
        <p:pic>
          <p:nvPicPr>
            <p:cNvPr id="2097167" name="图片 2097166"/>
            <p:cNvPicPr>
              <a:picLocks/>
            </p:cNvPicPr>
            <p:nvPr/>
          </p:nvPicPr>
          <p:blipFill>
            <a:blip r:embed="rId10"/>
            <a:srcRect/>
            <a:stretch>
              <a:fillRect/>
            </a:stretch>
          </p:blipFill>
          <p:spPr>
            <a:xfrm>
              <a:off x="5953125" y="2438400"/>
              <a:ext cx="339725" cy="401637"/>
            </a:xfrm>
            <a:prstGeom prst="rect">
              <a:avLst/>
            </a:prstGeom>
            <a:noFill/>
            <a:ln>
              <a:noFill/>
            </a:ln>
          </p:spPr>
        </p:pic>
        <p:pic>
          <p:nvPicPr>
            <p:cNvPr id="2097168" name="图片 2097167"/>
            <p:cNvPicPr>
              <a:picLocks/>
            </p:cNvPicPr>
            <p:nvPr/>
          </p:nvPicPr>
          <p:blipFill>
            <a:blip r:embed="rId11"/>
            <a:srcRect/>
            <a:stretch>
              <a:fillRect/>
            </a:stretch>
          </p:blipFill>
          <p:spPr>
            <a:xfrm>
              <a:off x="6791325" y="2590800"/>
              <a:ext cx="457200" cy="312737"/>
            </a:xfrm>
            <a:prstGeom prst="rect">
              <a:avLst/>
            </a:prstGeom>
            <a:noFill/>
            <a:ln>
              <a:noFill/>
            </a:ln>
          </p:spPr>
        </p:pic>
        <p:sp>
          <p:nvSpPr>
            <p:cNvPr id="1048614" name="直接连接符 1048613"/>
            <p:cNvSpPr/>
            <p:nvPr/>
          </p:nvSpPr>
          <p:spPr>
            <a:xfrm>
              <a:off x="5419725" y="1143000"/>
              <a:ext cx="914400" cy="1066800"/>
            </a:xfrm>
            <a:prstGeom prst="line">
              <a:avLst/>
            </a:prstGeom>
            <a:noFill/>
            <a:ln w="19050" cap="flat" cmpd="sng">
              <a:solidFill>
                <a:srgbClr val="0000FF">
                  <a:alpha val="100000"/>
                </a:srgbClr>
              </a:solidFill>
              <a:prstDash val="dash"/>
              <a:round/>
              <a:headEnd type="stealth" w="med" len="lg"/>
            </a:ln>
          </p:spPr>
        </p:sp>
        <p:sp>
          <p:nvSpPr>
            <p:cNvPr id="1048615" name="直接连接符 1048614"/>
            <p:cNvSpPr/>
            <p:nvPr/>
          </p:nvSpPr>
          <p:spPr>
            <a:xfrm>
              <a:off x="6334125" y="2895600"/>
              <a:ext cx="914400" cy="381000"/>
            </a:xfrm>
            <a:prstGeom prst="line">
              <a:avLst/>
            </a:prstGeom>
            <a:noFill/>
            <a:ln w="9525" cap="flat" cmpd="sng">
              <a:solidFill>
                <a:srgbClr val="0000FF">
                  <a:alpha val="100000"/>
                </a:srgbClr>
              </a:solidFill>
              <a:prstDash val="solid"/>
              <a:round/>
            </a:ln>
          </p:spPr>
        </p:sp>
        <p:sp>
          <p:nvSpPr>
            <p:cNvPr id="1048616" name="直接连接符 1048615"/>
            <p:cNvSpPr/>
            <p:nvPr/>
          </p:nvSpPr>
          <p:spPr>
            <a:xfrm>
              <a:off x="7248525" y="2590800"/>
              <a:ext cx="0" cy="685800"/>
            </a:xfrm>
            <a:prstGeom prst="line">
              <a:avLst/>
            </a:prstGeom>
            <a:noFill/>
            <a:ln w="9525" cap="flat" cmpd="sng">
              <a:solidFill>
                <a:srgbClr val="0000FF">
                  <a:alpha val="100000"/>
                </a:srgbClr>
              </a:solidFill>
              <a:prstDash val="solid"/>
              <a:round/>
            </a:ln>
          </p:spPr>
        </p:sp>
        <p:sp>
          <p:nvSpPr>
            <p:cNvPr id="1048617" name="矩形 1048616"/>
            <p:cNvSpPr/>
            <p:nvPr/>
          </p:nvSpPr>
          <p:spPr>
            <a:xfrm>
              <a:off x="5332412" y="2703512"/>
              <a:ext cx="958850" cy="400050"/>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000" dirty="0">
                  <a:solidFill>
                    <a:srgbClr val="000000"/>
                  </a:solidFill>
                  <a:latin typeface="华文楷体" pitchFamily="2" charset="-122"/>
                  <a:ea typeface="华文楷体" pitchFamily="2" charset="-122"/>
                </a:rPr>
                <a:t>约束力</a:t>
              </a:r>
            </a:p>
          </p:txBody>
        </p:sp>
        <p:sp>
          <p:nvSpPr>
            <p:cNvPr id="1048618" name="矩形 1048617"/>
            <p:cNvSpPr/>
            <p:nvPr/>
          </p:nvSpPr>
          <p:spPr>
            <a:xfrm>
              <a:off x="7248525" y="2357437"/>
              <a:ext cx="958850" cy="400050"/>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000">
                  <a:solidFill>
                    <a:srgbClr val="000000"/>
                  </a:solidFill>
                  <a:latin typeface="华文楷体" pitchFamily="2" charset="-122"/>
                  <a:ea typeface="华文楷体" pitchFamily="2" charset="-122"/>
                </a:rPr>
                <a:t>主动力</a:t>
              </a:r>
            </a:p>
          </p:txBody>
        </p:sp>
        <p:graphicFrame>
          <p:nvGraphicFramePr>
            <p:cNvPr id="2" name="对象 1"/>
            <p:cNvGraphicFramePr>
              <a:graphicFrameLocks noChangeAspect="1"/>
            </p:cNvGraphicFramePr>
            <p:nvPr>
              <p:extLst>
                <p:ext uri="{D42A27DB-BD31-4B8C-83A1-F6EECF244321}">
                  <p14:modId xmlns:p14="http://schemas.microsoft.com/office/powerpoint/2010/main" val="3216888180"/>
                </p:ext>
              </p:extLst>
            </p:nvPr>
          </p:nvGraphicFramePr>
          <p:xfrm>
            <a:off x="5059361" y="1116360"/>
            <a:ext cx="328613" cy="514350"/>
          </p:xfrm>
          <a:graphic>
            <a:graphicData uri="http://schemas.openxmlformats.org/presentationml/2006/ole">
              <mc:AlternateContent xmlns:mc="http://schemas.openxmlformats.org/markup-compatibility/2006">
                <mc:Choice xmlns:v="urn:schemas-microsoft-com:vml" Requires="v">
                  <p:oleObj spid="_x0000_s1054" name="公式" r:id="rId12" imgW="164880" imgH="203040" progId="Equation.3">
                    <p:embed/>
                  </p:oleObj>
                </mc:Choice>
                <mc:Fallback>
                  <p:oleObj name="公式" r:id="rId12" imgW="164880" imgH="203040" progId="Equation.3">
                    <p:embed/>
                    <p:pic>
                      <p:nvPicPr>
                        <p:cNvPr id="0" name="Object 60"/>
                        <p:cNvPicPr>
                          <a:picLocks noChangeAspect="1" noChangeArrowheads="1"/>
                        </p:cNvPicPr>
                        <p:nvPr/>
                      </p:nvPicPr>
                      <p:blipFill>
                        <a:blip r:embed="rId13"/>
                        <a:srcRect/>
                        <a:stretch>
                          <a:fillRect/>
                        </a:stretch>
                      </p:blipFill>
                      <p:spPr bwMode="auto">
                        <a:xfrm>
                          <a:off x="5059361" y="1116360"/>
                          <a:ext cx="328613" cy="514350"/>
                        </a:xfrm>
                        <a:prstGeom prst="rect">
                          <a:avLst/>
                        </a:prstGeom>
                        <a:noFill/>
                        <a:ln>
                          <a:noFill/>
                        </a:ln>
                        <a:effectLst>
                          <a:outerShdw dist="127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 name="组合 4"/>
          <p:cNvGrpSpPr/>
          <p:nvPr/>
        </p:nvGrpSpPr>
        <p:grpSpPr>
          <a:xfrm>
            <a:off x="1887537" y="3327400"/>
            <a:ext cx="2708846" cy="490537"/>
            <a:chOff x="1887537" y="3327400"/>
            <a:chExt cx="2708846" cy="490537"/>
          </a:xfrm>
        </p:grpSpPr>
        <p:pic>
          <p:nvPicPr>
            <p:cNvPr id="2097171" name="图片 2097170"/>
            <p:cNvPicPr>
              <a:picLocks/>
            </p:cNvPicPr>
            <p:nvPr/>
          </p:nvPicPr>
          <p:blipFill>
            <a:blip r:embed="rId14"/>
            <a:srcRect/>
            <a:stretch>
              <a:fillRect/>
            </a:stretch>
          </p:blipFill>
          <p:spPr>
            <a:xfrm>
              <a:off x="1887537" y="3327400"/>
              <a:ext cx="2438400" cy="490537"/>
            </a:xfrm>
            <a:prstGeom prst="rect">
              <a:avLst/>
            </a:prstGeom>
            <a:noFill/>
            <a:ln>
              <a:noFill/>
            </a:ln>
          </p:spPr>
        </p:pic>
        <p:sp>
          <p:nvSpPr>
            <p:cNvPr id="4" name="TextBox 3"/>
            <p:cNvSpPr txBox="1"/>
            <p:nvPr/>
          </p:nvSpPr>
          <p:spPr>
            <a:xfrm>
              <a:off x="3660279" y="3343275"/>
              <a:ext cx="936104" cy="461665"/>
            </a:xfrm>
            <a:prstGeom prst="rect">
              <a:avLst/>
            </a:prstGeom>
            <a:solidFill>
              <a:schemeClr val="bg1"/>
            </a:solid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gr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971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86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971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971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486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486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9717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486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048622"/>
                                        </p:tgtEl>
                                        <p:attrNameLst>
                                          <p:attrName>style.visibility</p:attrName>
                                        </p:attrNameLst>
                                      </p:cBhvr>
                                      <p:to>
                                        <p:strVal val="visible"/>
                                      </p:to>
                                    </p:set>
                                    <p:anim calcmode="lin" valueType="num">
                                      <p:cBhvr additive="base">
                                        <p:cTn id="41" dur="500" fill="hold"/>
                                        <p:tgtEl>
                                          <p:spTgt spid="1048622"/>
                                        </p:tgtEl>
                                        <p:attrNameLst>
                                          <p:attrName>ppt_x</p:attrName>
                                        </p:attrNameLst>
                                      </p:cBhvr>
                                      <p:tavLst>
                                        <p:tav tm="0">
                                          <p:val>
                                            <p:strVal val="#ppt_x"/>
                                          </p:val>
                                        </p:tav>
                                        <p:tav tm="100000">
                                          <p:val>
                                            <p:strVal val="#ppt_x"/>
                                          </p:val>
                                        </p:tav>
                                      </p:tavLst>
                                    </p:anim>
                                    <p:anim calcmode="lin" valueType="num">
                                      <p:cBhvr additive="base">
                                        <p:cTn id="42" dur="500" fill="hold"/>
                                        <p:tgtEl>
                                          <p:spTgt spid="104862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048624"/>
                                        </p:tgtEl>
                                        <p:attrNameLst>
                                          <p:attrName>style.visibility</p:attrName>
                                        </p:attrNameLst>
                                      </p:cBhvr>
                                      <p:to>
                                        <p:strVal val="visible"/>
                                      </p:to>
                                    </p:set>
                                    <p:anim calcmode="lin" valueType="num">
                                      <p:cBhvr additive="base">
                                        <p:cTn id="45" dur="500" fill="hold"/>
                                        <p:tgtEl>
                                          <p:spTgt spid="1048624"/>
                                        </p:tgtEl>
                                        <p:attrNameLst>
                                          <p:attrName>ppt_x</p:attrName>
                                        </p:attrNameLst>
                                      </p:cBhvr>
                                      <p:tavLst>
                                        <p:tav tm="0">
                                          <p:val>
                                            <p:strVal val="#ppt_x"/>
                                          </p:val>
                                        </p:tav>
                                        <p:tav tm="100000">
                                          <p:val>
                                            <p:strVal val="#ppt_x"/>
                                          </p:val>
                                        </p:tav>
                                      </p:tavLst>
                                    </p:anim>
                                    <p:anim calcmode="lin" valueType="num">
                                      <p:cBhvr additive="base">
                                        <p:cTn id="46" dur="500" fill="hold"/>
                                        <p:tgtEl>
                                          <p:spTgt spid="104862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048623"/>
                                        </p:tgtEl>
                                        <p:attrNameLst>
                                          <p:attrName>style.visibility</p:attrName>
                                        </p:attrNameLst>
                                      </p:cBhvr>
                                      <p:to>
                                        <p:strVal val="visible"/>
                                      </p:to>
                                    </p:set>
                                    <p:anim calcmode="lin" valueType="num">
                                      <p:cBhvr additive="base">
                                        <p:cTn id="49" dur="500" fill="hold"/>
                                        <p:tgtEl>
                                          <p:spTgt spid="1048623"/>
                                        </p:tgtEl>
                                        <p:attrNameLst>
                                          <p:attrName>ppt_x</p:attrName>
                                        </p:attrNameLst>
                                      </p:cBhvr>
                                      <p:tavLst>
                                        <p:tav tm="0">
                                          <p:val>
                                            <p:strVal val="#ppt_x"/>
                                          </p:val>
                                        </p:tav>
                                        <p:tav tm="100000">
                                          <p:val>
                                            <p:strVal val="#ppt_x"/>
                                          </p:val>
                                        </p:tav>
                                      </p:tavLst>
                                    </p:anim>
                                    <p:anim calcmode="lin" valueType="num">
                                      <p:cBhvr additive="base">
                                        <p:cTn id="50" dur="500" fill="hold"/>
                                        <p:tgtEl>
                                          <p:spTgt spid="104862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486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2" grpId="0"/>
      <p:bldP spid="1048619" grpId="0" animBg="1"/>
      <p:bldP spid="1048620" grpId="0" animBg="1"/>
      <p:bldP spid="1048621" grpId="0"/>
      <p:bldP spid="1048622" grpId="0"/>
      <p:bldP spid="1048623" grpId="0"/>
      <p:bldP spid="1048624" grpId="0"/>
      <p:bldP spid="104862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260648"/>
            <a:ext cx="3911648" cy="461665"/>
          </a:xfrm>
          <a:prstGeom prst="rect">
            <a:avLst/>
          </a:prstGeom>
        </p:spPr>
        <p:txBody>
          <a:bodyPr wrap="none">
            <a:spAutoFit/>
          </a:bodyPr>
          <a:lstStyle/>
          <a:p>
            <a:pPr fontAlgn="auto" latinLnBrk="0">
              <a:spcBef>
                <a:spcPts val="0"/>
              </a:spcBef>
              <a:spcAft>
                <a:spcPts val="0"/>
              </a:spcAft>
            </a:pPr>
            <a:r>
              <a:rPr lang="zh-CN" altLang="en-US" kern="1200" dirty="0">
                <a:solidFill>
                  <a:prstClr val="black"/>
                </a:solidFill>
                <a:latin typeface="Times New Roman" pitchFamily="18" charset="0"/>
                <a:ea typeface="黑体" pitchFamily="49" charset="-122"/>
                <a:cs typeface="+mn-cs"/>
              </a:rPr>
              <a:t>取固定于轮盘的坐标系</a:t>
            </a:r>
            <a:r>
              <a:rPr lang="en-US" altLang="zh-CN" i="1" kern="1200" dirty="0" err="1">
                <a:solidFill>
                  <a:prstClr val="black"/>
                </a:solidFill>
                <a:latin typeface="Times New Roman" pitchFamily="18" charset="0"/>
                <a:ea typeface="黑体" pitchFamily="49" charset="-122"/>
                <a:cs typeface="+mn-cs"/>
              </a:rPr>
              <a:t>Oxyz</a:t>
            </a:r>
            <a:endParaRPr lang="zh-CN" altLang="en-US" b="0" kern="1200" dirty="0">
              <a:solidFill>
                <a:prstClr val="black"/>
              </a:solidFill>
              <a:latin typeface="Times New Roman" pitchFamily="18" charset="0"/>
              <a:ea typeface="黑体" pitchFamily="49" charset="-122"/>
              <a:cs typeface="+mn-cs"/>
            </a:endParaRPr>
          </a:p>
        </p:txBody>
      </p:sp>
      <p:sp>
        <p:nvSpPr>
          <p:cNvPr id="3" name="矩形 2"/>
          <p:cNvSpPr/>
          <p:nvPr/>
        </p:nvSpPr>
        <p:spPr>
          <a:xfrm>
            <a:off x="251520" y="1340774"/>
            <a:ext cx="4572000" cy="461665"/>
          </a:xfrm>
          <a:prstGeom prst="rect">
            <a:avLst/>
          </a:prstGeom>
        </p:spPr>
        <p:txBody>
          <a:bodyPr>
            <a:spAutoFit/>
          </a:bodyPr>
          <a:lstStyle/>
          <a:p>
            <a:pPr fontAlgn="auto" latinLnBrk="0">
              <a:spcBef>
                <a:spcPts val="0"/>
              </a:spcBef>
              <a:spcAft>
                <a:spcPts val="0"/>
              </a:spcAft>
            </a:pPr>
            <a:r>
              <a:rPr lang="zh-CN" altLang="en-US" kern="1200" dirty="0">
                <a:solidFill>
                  <a:prstClr val="black"/>
                </a:solidFill>
                <a:latin typeface="Times New Roman" pitchFamily="18" charset="0"/>
                <a:ea typeface="黑体" pitchFamily="49" charset="-122"/>
                <a:cs typeface="+mn-cs"/>
              </a:rPr>
              <a:t>在圆盘上加惯性力，往</a:t>
            </a:r>
            <a:r>
              <a:rPr lang="en-US" altLang="zh-CN" i="1" kern="1200" dirty="0">
                <a:solidFill>
                  <a:prstClr val="black"/>
                </a:solidFill>
                <a:latin typeface="Times New Roman" pitchFamily="18" charset="0"/>
                <a:ea typeface="黑体" pitchFamily="49" charset="-122"/>
                <a:cs typeface="+mn-cs"/>
              </a:rPr>
              <a:t>O</a:t>
            </a:r>
            <a:r>
              <a:rPr lang="zh-CN" altLang="en-US" kern="1200" dirty="0">
                <a:solidFill>
                  <a:prstClr val="black"/>
                </a:solidFill>
                <a:latin typeface="Times New Roman" pitchFamily="18" charset="0"/>
                <a:ea typeface="黑体" pitchFamily="49" charset="-122"/>
                <a:cs typeface="+mn-cs"/>
              </a:rPr>
              <a:t>点</a:t>
            </a:r>
            <a:r>
              <a:rPr lang="zh-CN" altLang="en-US" kern="1200" dirty="0" smtClean="0">
                <a:solidFill>
                  <a:prstClr val="black"/>
                </a:solidFill>
                <a:latin typeface="Times New Roman" pitchFamily="18" charset="0"/>
                <a:ea typeface="黑体" pitchFamily="49" charset="-122"/>
                <a:cs typeface="+mn-cs"/>
              </a:rPr>
              <a:t>简化</a:t>
            </a:r>
            <a:endParaRPr lang="zh-CN" altLang="en-US" kern="1200" dirty="0">
              <a:solidFill>
                <a:prstClr val="black"/>
              </a:solidFill>
              <a:latin typeface="Times New Roman" pitchFamily="18" charset="0"/>
              <a:ea typeface="黑体" pitchFamily="49" charset="-122"/>
              <a:cs typeface="+mn-cs"/>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8522" y="2231702"/>
            <a:ext cx="2320133" cy="432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251520" y="3157029"/>
            <a:ext cx="1731564" cy="461665"/>
          </a:xfrm>
          <a:prstGeom prst="rect">
            <a:avLst/>
          </a:prstGeom>
        </p:spPr>
        <p:txBody>
          <a:bodyPr wrap="none">
            <a:spAutoFit/>
          </a:bodyPr>
          <a:lstStyle/>
          <a:p>
            <a:pPr fontAlgn="auto" latinLnBrk="0">
              <a:spcBef>
                <a:spcPts val="0"/>
              </a:spcBef>
              <a:spcAft>
                <a:spcPts val="0"/>
              </a:spcAft>
            </a:pPr>
            <a:r>
              <a:rPr lang="zh-CN" altLang="en-US" kern="1200" dirty="0">
                <a:solidFill>
                  <a:prstClr val="black"/>
                </a:solidFill>
                <a:latin typeface="Times New Roman" pitchFamily="18" charset="0"/>
                <a:ea typeface="黑体" pitchFamily="49" charset="-122"/>
                <a:cs typeface="+mn-cs"/>
              </a:rPr>
              <a:t>主矩大小：</a:t>
            </a:r>
            <a:endParaRPr lang="zh-CN" altLang="en-US" b="0" kern="1200" dirty="0">
              <a:solidFill>
                <a:prstClr val="black"/>
              </a:solidFill>
              <a:latin typeface="Times New Roman" pitchFamily="18" charset="0"/>
              <a:ea typeface="黑体" pitchFamily="49" charset="-122"/>
              <a:cs typeface="+mn-cs"/>
            </a:endParaRPr>
          </a:p>
        </p:txBody>
      </p:sp>
      <p:sp>
        <p:nvSpPr>
          <p:cNvPr id="5" name="矩形 4"/>
          <p:cNvSpPr/>
          <p:nvPr/>
        </p:nvSpPr>
        <p:spPr>
          <a:xfrm>
            <a:off x="251519" y="2216934"/>
            <a:ext cx="1422184" cy="461665"/>
          </a:xfrm>
          <a:prstGeom prst="rect">
            <a:avLst/>
          </a:prstGeom>
        </p:spPr>
        <p:txBody>
          <a:bodyPr wrap="none">
            <a:spAutoFit/>
          </a:bodyPr>
          <a:lstStyle/>
          <a:p>
            <a:pPr fontAlgn="auto" latinLnBrk="0">
              <a:spcBef>
                <a:spcPts val="0"/>
              </a:spcBef>
              <a:spcAft>
                <a:spcPts val="0"/>
              </a:spcAft>
            </a:pPr>
            <a:r>
              <a:rPr lang="zh-CN" altLang="en-US" kern="1200" dirty="0">
                <a:solidFill>
                  <a:prstClr val="black"/>
                </a:solidFill>
                <a:latin typeface="Times New Roman" pitchFamily="18" charset="0"/>
                <a:ea typeface="黑体" pitchFamily="49" charset="-122"/>
                <a:cs typeface="+mn-cs"/>
              </a:rPr>
              <a:t>主矢大小</a:t>
            </a:r>
            <a:endParaRPr lang="zh-CN" altLang="en-US" b="0" kern="1200" dirty="0">
              <a:solidFill>
                <a:prstClr val="black"/>
              </a:solidFill>
              <a:latin typeface="Times New Roman" pitchFamily="18" charset="0"/>
              <a:ea typeface="黑体" pitchFamily="49" charset="-122"/>
              <a:cs typeface="+mn-cs"/>
            </a:endParaRPr>
          </a:p>
        </p:txBody>
      </p:sp>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79687"/>
          <a:stretch/>
        </p:blipFill>
        <p:spPr bwMode="auto">
          <a:xfrm>
            <a:off x="1961383" y="3218790"/>
            <a:ext cx="808197" cy="399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3" y="3946916"/>
            <a:ext cx="6696744" cy="730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634" y="5085184"/>
            <a:ext cx="3701107" cy="441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19446" y="2419269"/>
            <a:ext cx="2600325"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75353" y="4442792"/>
            <a:ext cx="3744416" cy="233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3173959" y="3218790"/>
            <a:ext cx="1989386" cy="399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3093" y="285582"/>
            <a:ext cx="3876675"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直接箭头连接符 6"/>
          <p:cNvCxnSpPr/>
          <p:nvPr/>
        </p:nvCxnSpPr>
        <p:spPr>
          <a:xfrm flipV="1">
            <a:off x="6841089" y="496590"/>
            <a:ext cx="0" cy="93234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6849884" y="1428156"/>
            <a:ext cx="129614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6393067" y="1428156"/>
            <a:ext cx="456814" cy="560684"/>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057793" y="1847596"/>
            <a:ext cx="792088" cy="369332"/>
          </a:xfrm>
          <a:prstGeom prst="rect">
            <a:avLst/>
          </a:prstGeom>
          <a:noFill/>
        </p:spPr>
        <p:txBody>
          <a:bodyPr wrap="square" rtlCol="0">
            <a:spAutoFit/>
          </a:bodyPr>
          <a:lstStyle/>
          <a:p>
            <a:pPr fontAlgn="auto" latinLnBrk="0">
              <a:spcBef>
                <a:spcPts val="0"/>
              </a:spcBef>
              <a:spcAft>
                <a:spcPts val="0"/>
              </a:spcAft>
            </a:pPr>
            <a:r>
              <a:rPr lang="en-US" altLang="zh-CN" sz="1800" i="1" kern="1200" dirty="0" smtClean="0">
                <a:solidFill>
                  <a:prstClr val="black"/>
                </a:solidFill>
                <a:latin typeface="Times New Roman" pitchFamily="18" charset="0"/>
                <a:ea typeface="宋体"/>
                <a:cs typeface="Times New Roman" pitchFamily="18" charset="0"/>
              </a:rPr>
              <a:t>y</a:t>
            </a:r>
            <a:endParaRPr lang="zh-CN" altLang="en-US" sz="1800" i="1" kern="1200" dirty="0">
              <a:solidFill>
                <a:prstClr val="black"/>
              </a:solidFill>
              <a:latin typeface="Times New Roman" pitchFamily="18" charset="0"/>
              <a:ea typeface="宋体"/>
              <a:cs typeface="Times New Roman" pitchFamily="18" charset="0"/>
            </a:endParaRPr>
          </a:p>
        </p:txBody>
      </p:sp>
      <p:sp>
        <p:nvSpPr>
          <p:cNvPr id="17" name="TextBox 16"/>
          <p:cNvSpPr txBox="1"/>
          <p:nvPr/>
        </p:nvSpPr>
        <p:spPr>
          <a:xfrm>
            <a:off x="6645758" y="127258"/>
            <a:ext cx="720080" cy="369332"/>
          </a:xfrm>
          <a:prstGeom prst="rect">
            <a:avLst/>
          </a:prstGeom>
          <a:noFill/>
        </p:spPr>
        <p:txBody>
          <a:bodyPr wrap="square" rtlCol="0">
            <a:spAutoFit/>
          </a:bodyPr>
          <a:lstStyle/>
          <a:p>
            <a:pPr fontAlgn="auto" latinLnBrk="0">
              <a:spcBef>
                <a:spcPts val="0"/>
              </a:spcBef>
              <a:spcAft>
                <a:spcPts val="0"/>
              </a:spcAft>
            </a:pPr>
            <a:r>
              <a:rPr lang="en-US" altLang="zh-CN" sz="1800" i="1" kern="1200" dirty="0" smtClean="0">
                <a:solidFill>
                  <a:prstClr val="black"/>
                </a:solidFill>
                <a:latin typeface="Times New Roman" pitchFamily="18" charset="0"/>
                <a:ea typeface="宋体"/>
                <a:cs typeface="Times New Roman" pitchFamily="18" charset="0"/>
              </a:rPr>
              <a:t>x</a:t>
            </a:r>
            <a:endParaRPr lang="zh-CN" altLang="en-US" sz="1800" i="1" kern="1200" dirty="0" smtClean="0">
              <a:solidFill>
                <a:prstClr val="black"/>
              </a:solidFill>
              <a:latin typeface="Times New Roman" pitchFamily="18" charset="0"/>
              <a:ea typeface="宋体"/>
              <a:cs typeface="Times New Roman" pitchFamily="18" charset="0"/>
            </a:endParaRPr>
          </a:p>
        </p:txBody>
      </p:sp>
      <p:sp>
        <p:nvSpPr>
          <p:cNvPr id="18" name="TextBox 17"/>
          <p:cNvSpPr txBox="1"/>
          <p:nvPr/>
        </p:nvSpPr>
        <p:spPr>
          <a:xfrm>
            <a:off x="7930000" y="971436"/>
            <a:ext cx="432048" cy="369332"/>
          </a:xfrm>
          <a:prstGeom prst="rect">
            <a:avLst/>
          </a:prstGeom>
          <a:noFill/>
        </p:spPr>
        <p:txBody>
          <a:bodyPr wrap="square" rtlCol="0">
            <a:spAutoFit/>
          </a:bodyPr>
          <a:lstStyle/>
          <a:p>
            <a:pPr fontAlgn="auto" latinLnBrk="0">
              <a:spcBef>
                <a:spcPts val="0"/>
              </a:spcBef>
              <a:spcAft>
                <a:spcPts val="0"/>
              </a:spcAft>
            </a:pPr>
            <a:r>
              <a:rPr lang="en-US" altLang="zh-CN" sz="1800" i="1" kern="1200" dirty="0" smtClean="0">
                <a:solidFill>
                  <a:prstClr val="black"/>
                </a:solidFill>
                <a:latin typeface="Times New Roman" pitchFamily="18" charset="0"/>
                <a:ea typeface="宋体"/>
                <a:cs typeface="Times New Roman" pitchFamily="18" charset="0"/>
              </a:rPr>
              <a:t>z</a:t>
            </a:r>
            <a:endParaRPr lang="zh-CN" altLang="en-US" sz="1800" i="1" kern="1200" dirty="0" smtClean="0">
              <a:solidFill>
                <a:prstClr val="black"/>
              </a:solidFill>
              <a:latin typeface="Times New Roman" pitchFamily="18" charset="0"/>
              <a:ea typeface="宋体"/>
              <a:cs typeface="Times New Roman" pitchFamily="18" charset="0"/>
            </a:endParaRPr>
          </a:p>
        </p:txBody>
      </p:sp>
      <p:sp>
        <p:nvSpPr>
          <p:cNvPr id="19" name="TextBox 18"/>
          <p:cNvSpPr txBox="1"/>
          <p:nvPr/>
        </p:nvSpPr>
        <p:spPr>
          <a:xfrm>
            <a:off x="6849881" y="2633504"/>
            <a:ext cx="1008112" cy="369332"/>
          </a:xfrm>
          <a:prstGeom prst="rect">
            <a:avLst/>
          </a:prstGeom>
          <a:noFill/>
        </p:spPr>
        <p:txBody>
          <a:bodyPr wrap="square" rtlCol="0">
            <a:spAutoFit/>
          </a:bodyPr>
          <a:lstStyle/>
          <a:p>
            <a:pPr fontAlgn="auto" latinLnBrk="0">
              <a:spcBef>
                <a:spcPts val="0"/>
              </a:spcBef>
              <a:spcAft>
                <a:spcPts val="0"/>
              </a:spcAft>
            </a:pPr>
            <a:r>
              <a:rPr lang="en-US" altLang="zh-CN" sz="1800" i="1" kern="1200" dirty="0" smtClean="0">
                <a:solidFill>
                  <a:srgbClr val="FF0000"/>
                </a:solidFill>
                <a:latin typeface="Times New Roman" pitchFamily="18" charset="0"/>
                <a:ea typeface="宋体"/>
                <a:cs typeface="Times New Roman" pitchFamily="18" charset="0"/>
              </a:rPr>
              <a:t>x, y, z</a:t>
            </a:r>
            <a:endParaRPr lang="zh-CN" altLang="en-US" sz="1800" i="1" kern="1200" dirty="0" smtClean="0">
              <a:solidFill>
                <a:srgbClr val="FF0000"/>
              </a:solidFill>
              <a:latin typeface="Times New Roman" pitchFamily="18" charset="0"/>
              <a:ea typeface="宋体"/>
              <a:cs typeface="Times New Roman" pitchFamily="18" charset="0"/>
            </a:endParaRPr>
          </a:p>
        </p:txBody>
      </p:sp>
      <p:sp>
        <p:nvSpPr>
          <p:cNvPr id="26" name="TextBox 25"/>
          <p:cNvSpPr txBox="1"/>
          <p:nvPr/>
        </p:nvSpPr>
        <p:spPr>
          <a:xfrm>
            <a:off x="8257101" y="2600965"/>
            <a:ext cx="1008112" cy="369332"/>
          </a:xfrm>
          <a:prstGeom prst="rect">
            <a:avLst/>
          </a:prstGeom>
          <a:noFill/>
        </p:spPr>
        <p:txBody>
          <a:bodyPr wrap="square" rtlCol="0">
            <a:spAutoFit/>
          </a:bodyPr>
          <a:lstStyle/>
          <a:p>
            <a:pPr fontAlgn="auto" latinLnBrk="0">
              <a:spcBef>
                <a:spcPts val="0"/>
              </a:spcBef>
              <a:spcAft>
                <a:spcPts val="0"/>
              </a:spcAft>
            </a:pPr>
            <a:r>
              <a:rPr lang="en-US" altLang="zh-CN" sz="1800" i="1" kern="1200" dirty="0" smtClean="0">
                <a:solidFill>
                  <a:srgbClr val="FF0000"/>
                </a:solidFill>
                <a:latin typeface="Times New Roman" pitchFamily="18" charset="0"/>
                <a:ea typeface="宋体"/>
                <a:cs typeface="Times New Roman" pitchFamily="18" charset="0"/>
              </a:rPr>
              <a:t>x, -y, z</a:t>
            </a:r>
            <a:endParaRPr lang="zh-CN" altLang="en-US" sz="1800" i="1" kern="1200" dirty="0" smtClean="0">
              <a:solidFill>
                <a:srgbClr val="FF0000"/>
              </a:solidFill>
              <a:latin typeface="Times New Roman" pitchFamily="18" charset="0"/>
              <a:ea typeface="宋体"/>
              <a:cs typeface="Times New Roman" pitchFamily="18" charset="0"/>
            </a:endParaRPr>
          </a:p>
        </p:txBody>
      </p:sp>
      <p:sp>
        <p:nvSpPr>
          <p:cNvPr id="20" name="椭圆 19"/>
          <p:cNvSpPr/>
          <p:nvPr/>
        </p:nvSpPr>
        <p:spPr>
          <a:xfrm>
            <a:off x="7375368" y="3251737"/>
            <a:ext cx="54000" cy="5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latinLnBrk="0">
              <a:spcBef>
                <a:spcPts val="0"/>
              </a:spcBef>
              <a:spcAft>
                <a:spcPts val="0"/>
              </a:spcAft>
            </a:pPr>
            <a:endParaRPr lang="zh-CN" altLang="en-US" sz="1800" b="0" kern="1200">
              <a:solidFill>
                <a:prstClr val="white"/>
              </a:solidFill>
            </a:endParaRPr>
          </a:p>
        </p:txBody>
      </p:sp>
      <p:sp>
        <p:nvSpPr>
          <p:cNvPr id="28" name="椭圆 27"/>
          <p:cNvSpPr/>
          <p:nvPr/>
        </p:nvSpPr>
        <p:spPr>
          <a:xfrm>
            <a:off x="8283186" y="3244117"/>
            <a:ext cx="54000" cy="5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latinLnBrk="0">
              <a:spcBef>
                <a:spcPts val="0"/>
              </a:spcBef>
              <a:spcAft>
                <a:spcPts val="0"/>
              </a:spcAft>
            </a:pPr>
            <a:endParaRPr lang="zh-CN" altLang="en-US" sz="1800" b="0" kern="1200">
              <a:solidFill>
                <a:prstClr val="white"/>
              </a:solidFill>
            </a:endParaRPr>
          </a:p>
        </p:txBody>
      </p:sp>
      <p:sp>
        <p:nvSpPr>
          <p:cNvPr id="21" name="TextBox 20"/>
          <p:cNvSpPr txBox="1"/>
          <p:nvPr/>
        </p:nvSpPr>
        <p:spPr>
          <a:xfrm>
            <a:off x="7344756" y="2936405"/>
            <a:ext cx="520784" cy="369332"/>
          </a:xfrm>
          <a:prstGeom prst="rect">
            <a:avLst/>
          </a:prstGeom>
          <a:noFill/>
        </p:spPr>
        <p:txBody>
          <a:bodyPr wrap="square" rtlCol="0">
            <a:spAutoFit/>
          </a:bodyPr>
          <a:lstStyle/>
          <a:p>
            <a:pPr fontAlgn="auto" latinLnBrk="0">
              <a:spcBef>
                <a:spcPts val="0"/>
              </a:spcBef>
              <a:spcAft>
                <a:spcPts val="0"/>
              </a:spcAft>
            </a:pPr>
            <a:r>
              <a:rPr lang="en-US" altLang="zh-CN" sz="1800" b="0" i="1" kern="1200" dirty="0" smtClean="0">
                <a:solidFill>
                  <a:srgbClr val="FF0000"/>
                </a:solidFill>
                <a:latin typeface="Times New Roman" pitchFamily="18" charset="0"/>
                <a:ea typeface="宋体"/>
                <a:cs typeface="Times New Roman" pitchFamily="18" charset="0"/>
              </a:rPr>
              <a:t>A</a:t>
            </a:r>
            <a:endParaRPr lang="zh-CN" altLang="en-US" sz="1800" b="0" i="1" kern="1200" dirty="0" smtClean="0">
              <a:solidFill>
                <a:srgbClr val="FF0000"/>
              </a:solidFill>
              <a:latin typeface="Times New Roman" pitchFamily="18" charset="0"/>
              <a:ea typeface="宋体"/>
              <a:cs typeface="Times New Roman" pitchFamily="18" charset="0"/>
            </a:endParaRPr>
          </a:p>
        </p:txBody>
      </p:sp>
      <p:sp>
        <p:nvSpPr>
          <p:cNvPr id="30" name="TextBox 29"/>
          <p:cNvSpPr txBox="1"/>
          <p:nvPr/>
        </p:nvSpPr>
        <p:spPr>
          <a:xfrm>
            <a:off x="8240373" y="2924971"/>
            <a:ext cx="520784" cy="369332"/>
          </a:xfrm>
          <a:prstGeom prst="rect">
            <a:avLst/>
          </a:prstGeom>
          <a:noFill/>
        </p:spPr>
        <p:txBody>
          <a:bodyPr wrap="square" rtlCol="0">
            <a:spAutoFit/>
          </a:bodyPr>
          <a:lstStyle/>
          <a:p>
            <a:pPr fontAlgn="auto" latinLnBrk="0">
              <a:spcBef>
                <a:spcPts val="0"/>
              </a:spcBef>
              <a:spcAft>
                <a:spcPts val="0"/>
              </a:spcAft>
            </a:pPr>
            <a:r>
              <a:rPr lang="en-US" altLang="zh-CN" sz="1800" b="0" i="1" kern="1200" dirty="0" smtClean="0">
                <a:solidFill>
                  <a:srgbClr val="FF0000"/>
                </a:solidFill>
                <a:latin typeface="Times New Roman" pitchFamily="18" charset="0"/>
                <a:ea typeface="宋体"/>
                <a:cs typeface="Times New Roman" pitchFamily="18" charset="0"/>
              </a:rPr>
              <a:t>B</a:t>
            </a:r>
            <a:endParaRPr lang="zh-CN" altLang="en-US" sz="1800" b="0" i="1" kern="1200" dirty="0" smtClean="0">
              <a:solidFill>
                <a:srgbClr val="FF0000"/>
              </a:solidFill>
              <a:latin typeface="Times New Roman" pitchFamily="18" charset="0"/>
              <a:ea typeface="宋体"/>
              <a:cs typeface="Times New Roman" pitchFamily="18" charset="0"/>
            </a:endParaRPr>
          </a:p>
        </p:txBody>
      </p:sp>
      <p:sp>
        <p:nvSpPr>
          <p:cNvPr id="22" name="TextBox 21"/>
          <p:cNvSpPr txBox="1"/>
          <p:nvPr/>
        </p:nvSpPr>
        <p:spPr>
          <a:xfrm>
            <a:off x="1393371" y="3618688"/>
            <a:ext cx="1944216" cy="400110"/>
          </a:xfrm>
          <a:prstGeom prst="rect">
            <a:avLst/>
          </a:prstGeom>
          <a:noFill/>
        </p:spPr>
        <p:txBody>
          <a:bodyPr wrap="square" rtlCol="0">
            <a:spAutoFit/>
          </a:bodyPr>
          <a:lstStyle/>
          <a:p>
            <a:pPr fontAlgn="auto" latinLnBrk="0">
              <a:spcBef>
                <a:spcPts val="0"/>
              </a:spcBef>
              <a:spcAft>
                <a:spcPts val="0"/>
              </a:spcAft>
            </a:pPr>
            <a:r>
              <a:rPr lang="en-US" altLang="zh-CN" sz="2000" i="1" kern="1200" dirty="0" smtClean="0">
                <a:solidFill>
                  <a:srgbClr val="FF0000"/>
                </a:solidFill>
                <a:latin typeface="Times New Roman" pitchFamily="18" charset="0"/>
                <a:ea typeface="宋体"/>
                <a:cs typeface="Times New Roman" pitchFamily="18" charset="0"/>
              </a:rPr>
              <a:t>ox z</a:t>
            </a:r>
            <a:r>
              <a:rPr lang="zh-CN" altLang="en-US" sz="2000" kern="1200" dirty="0" smtClean="0">
                <a:solidFill>
                  <a:srgbClr val="FF0000"/>
                </a:solidFill>
                <a:latin typeface="Times New Roman" pitchFamily="18" charset="0"/>
                <a:ea typeface="宋体"/>
                <a:cs typeface="Times New Roman" pitchFamily="18" charset="0"/>
              </a:rPr>
              <a:t>面是对称面</a:t>
            </a:r>
          </a:p>
        </p:txBody>
      </p:sp>
    </p:spTree>
    <p:extLst>
      <p:ext uri="{BB962C8B-B14F-4D97-AF65-F5344CB8AC3E}">
        <p14:creationId xmlns:p14="http://schemas.microsoft.com/office/powerpoint/2010/main" val="95125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1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1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9" grpId="0"/>
      <p:bldP spid="26" grpId="0"/>
      <p:bldP spid="20" grpId="0" animBg="1"/>
      <p:bldP spid="28" grpId="0" animBg="1"/>
      <p:bldP spid="21" grpId="0"/>
      <p:bldP spid="30" grpId="0"/>
      <p:bldP spid="2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475" y="404669"/>
            <a:ext cx="2037143" cy="690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3085" y="39308"/>
            <a:ext cx="2865059" cy="2683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07" y="1319472"/>
            <a:ext cx="2571368" cy="906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152" y="140545"/>
            <a:ext cx="3024336" cy="2480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308" y="2597519"/>
            <a:ext cx="7237253" cy="1872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5076056" y="3789039"/>
            <a:ext cx="1874744" cy="369332"/>
          </a:xfrm>
          <a:prstGeom prst="rect">
            <a:avLst/>
          </a:prstGeom>
        </p:spPr>
        <p:txBody>
          <a:bodyPr wrap="none">
            <a:spAutoFit/>
          </a:bodyPr>
          <a:lstStyle/>
          <a:p>
            <a:pPr fontAlgn="auto" latinLnBrk="0">
              <a:spcBef>
                <a:spcPts val="0"/>
              </a:spcBef>
              <a:spcAft>
                <a:spcPts val="0"/>
              </a:spcAft>
            </a:pPr>
            <a:r>
              <a:rPr lang="en-US" altLang="zh-CN" sz="1800" i="1" kern="1200" dirty="0" smtClean="0">
                <a:solidFill>
                  <a:srgbClr val="FF0000"/>
                </a:solidFill>
                <a:latin typeface="Times New Roman" pitchFamily="18" charset="0"/>
                <a:ea typeface="宋体"/>
                <a:cs typeface="Times New Roman" pitchFamily="18" charset="0"/>
              </a:rPr>
              <a:t>ox’ y’</a:t>
            </a:r>
            <a:r>
              <a:rPr lang="zh-CN" altLang="en-US" sz="1800" kern="1200" dirty="0" smtClean="0">
                <a:solidFill>
                  <a:srgbClr val="FF0000"/>
                </a:solidFill>
                <a:latin typeface="Times New Roman" pitchFamily="18" charset="0"/>
                <a:ea typeface="宋体"/>
                <a:cs typeface="Times New Roman" pitchFamily="18" charset="0"/>
              </a:rPr>
              <a:t>面</a:t>
            </a:r>
            <a:r>
              <a:rPr lang="zh-CN" altLang="en-US" sz="1800" kern="1200" dirty="0">
                <a:solidFill>
                  <a:srgbClr val="FF0000"/>
                </a:solidFill>
                <a:latin typeface="Times New Roman" pitchFamily="18" charset="0"/>
                <a:ea typeface="宋体"/>
                <a:cs typeface="Times New Roman" pitchFamily="18" charset="0"/>
              </a:rPr>
              <a:t>是对称面</a:t>
            </a:r>
          </a:p>
        </p:txBody>
      </p:sp>
      <p:pic>
        <p:nvPicPr>
          <p:cNvPr id="6152"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1472" y="4653136"/>
            <a:ext cx="5993998" cy="1141714"/>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1932410" y="3859375"/>
            <a:ext cx="1933693" cy="5777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latinLnBrk="0">
              <a:spcBef>
                <a:spcPts val="0"/>
              </a:spcBef>
              <a:spcAft>
                <a:spcPts val="0"/>
              </a:spcAft>
            </a:pPr>
            <a:endParaRPr lang="zh-CN" altLang="en-US" sz="1800" b="0" kern="1200">
              <a:solidFill>
                <a:prstClr val="white"/>
              </a:solidFill>
            </a:endParaRPr>
          </a:p>
        </p:txBody>
      </p:sp>
      <p:pic>
        <p:nvPicPr>
          <p:cNvPr id="6153"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6479" y="5949280"/>
            <a:ext cx="7638292" cy="762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153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15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1" y="188640"/>
            <a:ext cx="4423395" cy="107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090" y="1266389"/>
            <a:ext cx="6208158" cy="1402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1" y="2882159"/>
            <a:ext cx="3600400" cy="464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586" y="3351115"/>
            <a:ext cx="3024336" cy="2688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5976" y="3473023"/>
            <a:ext cx="3096344" cy="2444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右箭头 1"/>
          <p:cNvSpPr/>
          <p:nvPr/>
        </p:nvSpPr>
        <p:spPr>
          <a:xfrm>
            <a:off x="3707456" y="4564389"/>
            <a:ext cx="360040" cy="134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latinLnBrk="0">
              <a:spcBef>
                <a:spcPts val="0"/>
              </a:spcBef>
              <a:spcAft>
                <a:spcPts val="0"/>
              </a:spcAft>
            </a:pPr>
            <a:endParaRPr lang="zh-CN" altLang="en-US" sz="1800" b="0" kern="1200">
              <a:solidFill>
                <a:prstClr val="white"/>
              </a:solidFill>
            </a:endParaRPr>
          </a:p>
        </p:txBody>
      </p:sp>
      <p:sp>
        <p:nvSpPr>
          <p:cNvPr id="3" name="矩形 2"/>
          <p:cNvSpPr/>
          <p:nvPr/>
        </p:nvSpPr>
        <p:spPr>
          <a:xfrm>
            <a:off x="4355979" y="5912829"/>
            <a:ext cx="4411785" cy="461665"/>
          </a:xfrm>
          <a:prstGeom prst="rect">
            <a:avLst/>
          </a:prstGeom>
        </p:spPr>
        <p:txBody>
          <a:bodyPr wrap="none">
            <a:spAutoFit/>
          </a:bodyPr>
          <a:lstStyle/>
          <a:p>
            <a:pPr fontAlgn="auto" latinLnBrk="0">
              <a:spcBef>
                <a:spcPts val="0"/>
              </a:spcBef>
              <a:spcAft>
                <a:spcPts val="0"/>
              </a:spcAft>
            </a:pPr>
            <a:r>
              <a:rPr lang="zh-CN" altLang="en-US" kern="1200" dirty="0">
                <a:solidFill>
                  <a:srgbClr val="0000FF"/>
                </a:solidFill>
                <a:latin typeface="Calibri"/>
                <a:ea typeface="宋体"/>
                <a:cs typeface="+mn-cs"/>
              </a:rPr>
              <a:t>动约束力是静约束力</a:t>
            </a:r>
            <a:r>
              <a:rPr lang="en-US" altLang="zh-CN" kern="1200" dirty="0">
                <a:solidFill>
                  <a:srgbClr val="0000FF"/>
                </a:solidFill>
                <a:latin typeface="Calibri"/>
                <a:ea typeface="宋体"/>
                <a:cs typeface="+mn-cs"/>
              </a:rPr>
              <a:t>98N</a:t>
            </a:r>
            <a:r>
              <a:rPr lang="zh-CN" altLang="en-US" kern="1200" dirty="0">
                <a:solidFill>
                  <a:srgbClr val="0000FF"/>
                </a:solidFill>
                <a:latin typeface="Calibri"/>
                <a:ea typeface="宋体"/>
                <a:cs typeface="+mn-cs"/>
              </a:rPr>
              <a:t>的</a:t>
            </a:r>
            <a:r>
              <a:rPr lang="en-US" altLang="zh-CN" kern="1200" dirty="0">
                <a:solidFill>
                  <a:srgbClr val="0000FF"/>
                </a:solidFill>
                <a:latin typeface="Calibri"/>
                <a:ea typeface="宋体"/>
                <a:cs typeface="+mn-cs"/>
              </a:rPr>
              <a:t>56</a:t>
            </a:r>
            <a:r>
              <a:rPr lang="zh-CN" altLang="en-US" kern="1200" dirty="0">
                <a:solidFill>
                  <a:srgbClr val="0000FF"/>
                </a:solidFill>
                <a:latin typeface="Calibri"/>
                <a:ea typeface="宋体"/>
                <a:cs typeface="+mn-cs"/>
              </a:rPr>
              <a:t>倍</a:t>
            </a:r>
            <a:endParaRPr lang="zh-CN" altLang="en-US" b="0" kern="1200" dirty="0">
              <a:solidFill>
                <a:srgbClr val="0000FF"/>
              </a:solidFill>
              <a:latin typeface="Calibri"/>
              <a:ea typeface="宋体"/>
              <a:cs typeface="+mn-cs"/>
            </a:endParaRPr>
          </a:p>
        </p:txBody>
      </p:sp>
      <p:sp>
        <p:nvSpPr>
          <p:cNvPr id="4" name="矩形 3"/>
          <p:cNvSpPr/>
          <p:nvPr/>
        </p:nvSpPr>
        <p:spPr>
          <a:xfrm>
            <a:off x="5652121" y="260650"/>
            <a:ext cx="3491880" cy="954107"/>
          </a:xfrm>
          <a:prstGeom prst="rect">
            <a:avLst/>
          </a:prstGeom>
        </p:spPr>
        <p:txBody>
          <a:bodyPr wrap="square">
            <a:spAutoFit/>
          </a:bodyPr>
          <a:lstStyle/>
          <a:p>
            <a:pPr fontAlgn="auto" latinLnBrk="0">
              <a:spcBef>
                <a:spcPts val="0"/>
              </a:spcBef>
              <a:spcAft>
                <a:spcPts val="0"/>
              </a:spcAft>
            </a:pPr>
            <a:r>
              <a:rPr lang="zh-CN" altLang="en-US" sz="2800" kern="1200" dirty="0">
                <a:solidFill>
                  <a:srgbClr val="FF0000"/>
                </a:solidFill>
                <a:latin typeface="黑体" pitchFamily="49" charset="-122"/>
                <a:ea typeface="黑体" pitchFamily="49" charset="-122"/>
                <a:cs typeface="+mn-cs"/>
              </a:rPr>
              <a:t>装配误差会给轴承带来巨大的动</a:t>
            </a:r>
            <a:r>
              <a:rPr lang="zh-CN" altLang="en-US" sz="2800" kern="1200" dirty="0" smtClean="0">
                <a:solidFill>
                  <a:srgbClr val="FF0000"/>
                </a:solidFill>
                <a:latin typeface="黑体" pitchFamily="49" charset="-122"/>
                <a:ea typeface="黑体" pitchFamily="49" charset="-122"/>
                <a:cs typeface="+mn-cs"/>
              </a:rPr>
              <a:t>约束力</a:t>
            </a:r>
            <a:r>
              <a:rPr lang="en-US" altLang="zh-CN" sz="2800" kern="1200" dirty="0" smtClean="0">
                <a:solidFill>
                  <a:srgbClr val="FF0000"/>
                </a:solidFill>
                <a:latin typeface="黑体" pitchFamily="49" charset="-122"/>
                <a:ea typeface="黑体" pitchFamily="49" charset="-122"/>
                <a:cs typeface="+mn-cs"/>
              </a:rPr>
              <a:t>!</a:t>
            </a:r>
            <a:endParaRPr lang="zh-CN" altLang="en-US" sz="2800" b="0" kern="1200" dirty="0">
              <a:solidFill>
                <a:srgbClr val="FF0000"/>
              </a:solidFill>
              <a:latin typeface="黑体" pitchFamily="49" charset="-122"/>
              <a:ea typeface="黑体" pitchFamily="49" charset="-122"/>
              <a:cs typeface="+mn-cs"/>
            </a:endParaRPr>
          </a:p>
        </p:txBody>
      </p:sp>
    </p:spTree>
    <p:extLst>
      <p:ext uri="{BB962C8B-B14F-4D97-AF65-F5344CB8AC3E}">
        <p14:creationId xmlns:p14="http://schemas.microsoft.com/office/powerpoint/2010/main" val="10665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7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187624" y="1844824"/>
            <a:ext cx="6153943" cy="1362075"/>
          </a:xfrm>
        </p:spPr>
        <p:txBody>
          <a:bodyPr>
            <a:normAutofit/>
          </a:bodyPr>
          <a:lstStyle/>
          <a:p>
            <a:pPr marL="514350" indent="-514350" algn="ctr"/>
            <a:r>
              <a:rPr lang="en-US" altLang="zh-CN" sz="5400" dirty="0" smtClean="0"/>
              <a:t>2. </a:t>
            </a:r>
            <a:r>
              <a:rPr lang="zh-CN" altLang="en-US" sz="5400" dirty="0" smtClean="0"/>
              <a:t>静平衡</a:t>
            </a:r>
            <a:r>
              <a:rPr lang="zh-CN" altLang="en-US" sz="5400" dirty="0"/>
              <a:t>与动平衡</a:t>
            </a:r>
          </a:p>
        </p:txBody>
      </p:sp>
    </p:spTree>
    <p:extLst>
      <p:ext uri="{BB962C8B-B14F-4D97-AF65-F5344CB8AC3E}">
        <p14:creationId xmlns:p14="http://schemas.microsoft.com/office/powerpoint/2010/main" val="348971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188640"/>
            <a:ext cx="8568952" cy="1384995"/>
          </a:xfrm>
          <a:prstGeom prst="rect">
            <a:avLst/>
          </a:prstGeom>
        </p:spPr>
        <p:txBody>
          <a:bodyPr wrap="square">
            <a:spAutoFit/>
          </a:bodyPr>
          <a:lstStyle/>
          <a:p>
            <a:pPr algn="just" fontAlgn="auto" latinLnBrk="0">
              <a:spcBef>
                <a:spcPts val="0"/>
              </a:spcBef>
              <a:spcAft>
                <a:spcPts val="0"/>
              </a:spcAft>
            </a:pPr>
            <a:r>
              <a:rPr lang="zh-CN" altLang="en-US" sz="2800" kern="1200" dirty="0" smtClean="0">
                <a:solidFill>
                  <a:srgbClr val="0000FF"/>
                </a:solidFill>
                <a:latin typeface="黑体" pitchFamily="49" charset="-122"/>
                <a:ea typeface="黑体" pitchFamily="49" charset="-122"/>
                <a:cs typeface="+mn-cs"/>
              </a:rPr>
              <a:t>静平衡</a:t>
            </a:r>
            <a:r>
              <a:rPr lang="en-US" altLang="zh-CN" sz="2800" kern="1200" dirty="0" smtClean="0">
                <a:solidFill>
                  <a:srgbClr val="0000FF"/>
                </a:solidFill>
                <a:latin typeface="黑体" pitchFamily="49" charset="-122"/>
                <a:ea typeface="黑体" pitchFamily="49" charset="-122"/>
                <a:cs typeface="+mn-cs"/>
              </a:rPr>
              <a:t>:</a:t>
            </a:r>
            <a:endParaRPr lang="zh-CN" altLang="en-US" sz="2800" b="0" kern="1200" dirty="0">
              <a:solidFill>
                <a:srgbClr val="0000FF"/>
              </a:solidFill>
              <a:latin typeface="黑体" pitchFamily="49" charset="-122"/>
              <a:ea typeface="黑体" pitchFamily="49" charset="-122"/>
              <a:cs typeface="+mn-cs"/>
            </a:endParaRPr>
          </a:p>
          <a:p>
            <a:pPr algn="just" fontAlgn="auto" latinLnBrk="0">
              <a:spcBef>
                <a:spcPts val="0"/>
              </a:spcBef>
              <a:spcAft>
                <a:spcPts val="0"/>
              </a:spcAft>
            </a:pPr>
            <a:r>
              <a:rPr lang="zh-CN" altLang="en-US" sz="2800" kern="1200" dirty="0" smtClean="0">
                <a:solidFill>
                  <a:prstClr val="black"/>
                </a:solidFill>
                <a:latin typeface="黑体" pitchFamily="49" charset="-122"/>
                <a:ea typeface="黑体" pitchFamily="49" charset="-122"/>
                <a:cs typeface="+mn-cs"/>
              </a:rPr>
              <a:t>当</a:t>
            </a:r>
            <a:r>
              <a:rPr lang="zh-CN" altLang="en-US" sz="2800" kern="1200" dirty="0">
                <a:solidFill>
                  <a:prstClr val="black"/>
                </a:solidFill>
                <a:latin typeface="黑体" pitchFamily="49" charset="-122"/>
                <a:ea typeface="黑体" pitchFamily="49" charset="-122"/>
                <a:cs typeface="+mn-cs"/>
              </a:rPr>
              <a:t>刚体</a:t>
            </a:r>
            <a:r>
              <a:rPr lang="zh-CN" altLang="en-US" sz="2800" kern="1200" dirty="0">
                <a:solidFill>
                  <a:srgbClr val="0000FF"/>
                </a:solidFill>
                <a:latin typeface="黑体" pitchFamily="49" charset="-122"/>
                <a:ea typeface="黑体" pitchFamily="49" charset="-122"/>
                <a:cs typeface="+mn-cs"/>
              </a:rPr>
              <a:t>转轴通过质心</a:t>
            </a:r>
            <a:r>
              <a:rPr lang="zh-CN" altLang="en-US" sz="2800" kern="1200" dirty="0">
                <a:solidFill>
                  <a:prstClr val="black"/>
                </a:solidFill>
                <a:latin typeface="黑体" pitchFamily="49" charset="-122"/>
                <a:ea typeface="黑体" pitchFamily="49" charset="-122"/>
                <a:cs typeface="+mn-cs"/>
              </a:rPr>
              <a:t>，且刚体除重力外</a:t>
            </a:r>
            <a:r>
              <a:rPr lang="en-US" altLang="zh-CN" sz="2800" kern="1200" dirty="0">
                <a:solidFill>
                  <a:prstClr val="black"/>
                </a:solidFill>
                <a:latin typeface="黑体" pitchFamily="49" charset="-122"/>
                <a:ea typeface="黑体" pitchFamily="49" charset="-122"/>
                <a:cs typeface="+mn-cs"/>
              </a:rPr>
              <a:t>,</a:t>
            </a:r>
            <a:r>
              <a:rPr lang="zh-CN" altLang="en-US" sz="2800" kern="1200" dirty="0">
                <a:solidFill>
                  <a:prstClr val="black"/>
                </a:solidFill>
                <a:latin typeface="黑体" pitchFamily="49" charset="-122"/>
                <a:ea typeface="黑体" pitchFamily="49" charset="-122"/>
                <a:cs typeface="+mn-cs"/>
              </a:rPr>
              <a:t>没有受到其它主动</a:t>
            </a:r>
            <a:r>
              <a:rPr lang="zh-CN" altLang="en-US" sz="2800" kern="1200" dirty="0" smtClean="0">
                <a:solidFill>
                  <a:prstClr val="black"/>
                </a:solidFill>
                <a:latin typeface="黑体" pitchFamily="49" charset="-122"/>
                <a:ea typeface="黑体" pitchFamily="49" charset="-122"/>
                <a:cs typeface="+mn-cs"/>
              </a:rPr>
              <a:t>力作</a:t>
            </a:r>
            <a:r>
              <a:rPr lang="zh-CN" altLang="en-US" sz="2800" kern="1200" dirty="0">
                <a:solidFill>
                  <a:prstClr val="black"/>
                </a:solidFill>
                <a:latin typeface="黑体" pitchFamily="49" charset="-122"/>
                <a:ea typeface="黑体" pitchFamily="49" charset="-122"/>
                <a:cs typeface="+mn-cs"/>
              </a:rPr>
              <a:t>用时，则</a:t>
            </a:r>
            <a:r>
              <a:rPr lang="zh-CN" altLang="en-US" sz="2800" kern="1200" dirty="0">
                <a:solidFill>
                  <a:srgbClr val="0000FF"/>
                </a:solidFill>
                <a:latin typeface="黑体" pitchFamily="49" charset="-122"/>
                <a:ea typeface="黑体" pitchFamily="49" charset="-122"/>
                <a:cs typeface="+mn-cs"/>
              </a:rPr>
              <a:t>刚体可以在任意位置静止不</a:t>
            </a:r>
            <a:r>
              <a:rPr lang="zh-CN" altLang="en-US" sz="2800" kern="1200" dirty="0" smtClean="0">
                <a:solidFill>
                  <a:srgbClr val="0000FF"/>
                </a:solidFill>
                <a:latin typeface="黑体" pitchFamily="49" charset="-122"/>
                <a:ea typeface="黑体" pitchFamily="49" charset="-122"/>
                <a:cs typeface="+mn-cs"/>
              </a:rPr>
              <a:t>动</a:t>
            </a:r>
            <a:endParaRPr lang="zh-CN" altLang="en-US" sz="2800" b="0" kern="1200" dirty="0">
              <a:solidFill>
                <a:srgbClr val="0000FF"/>
              </a:solidFill>
              <a:latin typeface="黑体" pitchFamily="49" charset="-122"/>
              <a:ea typeface="黑体" pitchFamily="49" charset="-122"/>
              <a:cs typeface="+mn-cs"/>
            </a:endParaRPr>
          </a:p>
        </p:txBody>
      </p:sp>
      <p:sp>
        <p:nvSpPr>
          <p:cNvPr id="3" name="矩形 2"/>
          <p:cNvSpPr/>
          <p:nvPr/>
        </p:nvSpPr>
        <p:spPr>
          <a:xfrm>
            <a:off x="429371" y="1700811"/>
            <a:ext cx="8568952" cy="1384995"/>
          </a:xfrm>
          <a:prstGeom prst="rect">
            <a:avLst/>
          </a:prstGeom>
        </p:spPr>
        <p:txBody>
          <a:bodyPr wrap="square">
            <a:spAutoFit/>
          </a:bodyPr>
          <a:lstStyle/>
          <a:p>
            <a:pPr algn="just" fontAlgn="auto" latinLnBrk="0">
              <a:spcBef>
                <a:spcPts val="0"/>
              </a:spcBef>
              <a:spcAft>
                <a:spcPts val="0"/>
              </a:spcAft>
            </a:pPr>
            <a:r>
              <a:rPr lang="zh-CN" altLang="en-US" sz="2800" kern="1200" dirty="0" smtClean="0">
                <a:solidFill>
                  <a:srgbClr val="0000FF"/>
                </a:solidFill>
                <a:latin typeface="黑体" pitchFamily="49" charset="-122"/>
                <a:ea typeface="黑体" pitchFamily="49" charset="-122"/>
                <a:cs typeface="+mn-cs"/>
              </a:rPr>
              <a:t>动平衡</a:t>
            </a:r>
            <a:r>
              <a:rPr lang="en-US" altLang="zh-CN" sz="2800" kern="1200" dirty="0" smtClean="0">
                <a:solidFill>
                  <a:srgbClr val="0000FF"/>
                </a:solidFill>
                <a:latin typeface="黑体" pitchFamily="49" charset="-122"/>
                <a:ea typeface="黑体" pitchFamily="49" charset="-122"/>
                <a:cs typeface="+mn-cs"/>
              </a:rPr>
              <a:t>:</a:t>
            </a:r>
            <a:endParaRPr lang="zh-CN" altLang="en-US" sz="2800" b="0" kern="1200" dirty="0">
              <a:solidFill>
                <a:srgbClr val="0000FF"/>
              </a:solidFill>
              <a:latin typeface="黑体" pitchFamily="49" charset="-122"/>
              <a:ea typeface="黑体" pitchFamily="49" charset="-122"/>
              <a:cs typeface="+mn-cs"/>
            </a:endParaRPr>
          </a:p>
          <a:p>
            <a:pPr algn="just" fontAlgn="auto" latinLnBrk="0">
              <a:spcBef>
                <a:spcPts val="0"/>
              </a:spcBef>
              <a:spcAft>
                <a:spcPts val="0"/>
              </a:spcAft>
            </a:pPr>
            <a:r>
              <a:rPr lang="zh-CN" altLang="en-US" sz="2800" kern="1200" dirty="0" smtClean="0">
                <a:solidFill>
                  <a:prstClr val="black"/>
                </a:solidFill>
                <a:latin typeface="黑体" pitchFamily="49" charset="-122"/>
                <a:ea typeface="黑体" pitchFamily="49" charset="-122"/>
                <a:cs typeface="+mn-cs"/>
              </a:rPr>
              <a:t>当</a:t>
            </a:r>
            <a:r>
              <a:rPr lang="zh-CN" altLang="en-US" sz="2800" kern="1200" dirty="0">
                <a:solidFill>
                  <a:prstClr val="black"/>
                </a:solidFill>
                <a:latin typeface="黑体" pitchFamily="49" charset="-122"/>
                <a:ea typeface="黑体" pitchFamily="49" charset="-122"/>
                <a:cs typeface="+mn-cs"/>
              </a:rPr>
              <a:t>刚体</a:t>
            </a:r>
            <a:r>
              <a:rPr lang="zh-CN" altLang="en-US" sz="2800" kern="1200" dirty="0">
                <a:solidFill>
                  <a:srgbClr val="0000FF"/>
                </a:solidFill>
                <a:latin typeface="黑体" pitchFamily="49" charset="-122"/>
                <a:ea typeface="黑体" pitchFamily="49" charset="-122"/>
                <a:cs typeface="+mn-cs"/>
              </a:rPr>
              <a:t>转轴通过质心且为惯性主轴</a:t>
            </a:r>
            <a:r>
              <a:rPr lang="zh-CN" altLang="en-US" sz="2800" kern="1200" dirty="0">
                <a:solidFill>
                  <a:prstClr val="black"/>
                </a:solidFill>
                <a:latin typeface="黑体" pitchFamily="49" charset="-122"/>
                <a:ea typeface="黑体" pitchFamily="49" charset="-122"/>
                <a:cs typeface="+mn-cs"/>
              </a:rPr>
              <a:t>时，刚体转动时，</a:t>
            </a:r>
            <a:r>
              <a:rPr lang="zh-CN" altLang="en-US" sz="2800" kern="1200" dirty="0">
                <a:solidFill>
                  <a:srgbClr val="0000FF"/>
                </a:solidFill>
                <a:latin typeface="黑体" pitchFamily="49" charset="-122"/>
                <a:ea typeface="黑体" pitchFamily="49" charset="-122"/>
                <a:cs typeface="+mn-cs"/>
              </a:rPr>
              <a:t>不出现</a:t>
            </a:r>
            <a:r>
              <a:rPr lang="zh-CN" altLang="en-US" sz="2800" kern="1200" dirty="0" smtClean="0">
                <a:solidFill>
                  <a:srgbClr val="0000FF"/>
                </a:solidFill>
                <a:latin typeface="黑体" pitchFamily="49" charset="-122"/>
                <a:ea typeface="黑体" pitchFamily="49" charset="-122"/>
                <a:cs typeface="+mn-cs"/>
              </a:rPr>
              <a:t>轴承</a:t>
            </a:r>
            <a:r>
              <a:rPr lang="zh-CN" altLang="en-US" sz="2800" kern="1200" dirty="0">
                <a:solidFill>
                  <a:srgbClr val="0000FF"/>
                </a:solidFill>
                <a:latin typeface="黑体" pitchFamily="49" charset="-122"/>
                <a:ea typeface="黑体" pitchFamily="49" charset="-122"/>
                <a:cs typeface="+mn-cs"/>
              </a:rPr>
              <a:t>附加动</a:t>
            </a:r>
            <a:r>
              <a:rPr lang="zh-CN" altLang="en-US" sz="2800" kern="1200" dirty="0" smtClean="0">
                <a:solidFill>
                  <a:srgbClr val="0000FF"/>
                </a:solidFill>
                <a:latin typeface="黑体" pitchFamily="49" charset="-122"/>
                <a:ea typeface="黑体" pitchFamily="49" charset="-122"/>
                <a:cs typeface="+mn-cs"/>
              </a:rPr>
              <a:t>约束力</a:t>
            </a:r>
            <a:endParaRPr lang="zh-CN" altLang="en-US" sz="2800" b="0" kern="1200" dirty="0">
              <a:solidFill>
                <a:srgbClr val="0000FF"/>
              </a:solidFill>
              <a:latin typeface="黑体" pitchFamily="49" charset="-122"/>
              <a:ea typeface="黑体" pitchFamily="49" charset="-122"/>
              <a:cs typeface="+mn-cs"/>
            </a:endParaRPr>
          </a:p>
        </p:txBody>
      </p:sp>
      <p:pic>
        <p:nvPicPr>
          <p:cNvPr id="8194" name="Picture 2" descr="F:\理论力学开课\理论力学课件\上课用的\其他\图片动力学\20141016095812_968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84641"/>
            <a:ext cx="3059832" cy="3531046"/>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F:\理论力学开课\理论力学课件\上课用的\其他\图片动力学\20141016095810_454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8961" y="2939777"/>
            <a:ext cx="3098709" cy="357591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F:\理论力学开课\理论力学课件\上课用的\其他\图片动力学\u=459771819,4017277588&amp;fm=173&amp;s=8E12DBA6CE9365DC8E1D691E03008041&amp;w=550&amp;h=333&amp;img.JPEG"/>
          <p:cNvPicPr>
            <a:picLocks noChangeAspect="1" noChangeArrowheads="1"/>
          </p:cNvPicPr>
          <p:nvPr/>
        </p:nvPicPr>
        <p:blipFill rotWithShape="1">
          <a:blip r:embed="rId4">
            <a:extLst>
              <a:ext uri="{28A0092B-C50C-407E-A947-70E740481C1C}">
                <a14:useLocalDpi xmlns:a14="http://schemas.microsoft.com/office/drawing/2010/main" val="0"/>
              </a:ext>
            </a:extLst>
          </a:blip>
          <a:srcRect r="30825"/>
          <a:stretch/>
        </p:blipFill>
        <p:spPr bwMode="auto">
          <a:xfrm>
            <a:off x="6332322" y="3544249"/>
            <a:ext cx="2685646" cy="235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42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692697"/>
            <a:ext cx="8118648" cy="1384995"/>
          </a:xfrm>
          <a:prstGeom prst="rect">
            <a:avLst/>
          </a:prstGeom>
        </p:spPr>
        <p:txBody>
          <a:bodyPr wrap="square">
            <a:spAutoFit/>
          </a:bodyPr>
          <a:lstStyle/>
          <a:p>
            <a:pPr fontAlgn="auto" latinLnBrk="0">
              <a:spcBef>
                <a:spcPts val="0"/>
              </a:spcBef>
              <a:spcAft>
                <a:spcPts val="0"/>
              </a:spcAft>
            </a:pPr>
            <a:r>
              <a:rPr lang="zh-CN" altLang="en-US" sz="2800" kern="1200" dirty="0">
                <a:solidFill>
                  <a:prstClr val="black"/>
                </a:solidFill>
                <a:latin typeface="Times New Roman" pitchFamily="18" charset="0"/>
                <a:ea typeface="宋体"/>
                <a:cs typeface="Times New Roman" pitchFamily="18" charset="0"/>
              </a:rPr>
              <a:t>例</a:t>
            </a:r>
            <a:r>
              <a:rPr lang="en-US" altLang="zh-CN" sz="2800" kern="1200" dirty="0">
                <a:solidFill>
                  <a:prstClr val="black"/>
                </a:solidFill>
                <a:latin typeface="Times New Roman" pitchFamily="18" charset="0"/>
                <a:ea typeface="宋体"/>
                <a:cs typeface="Times New Roman" pitchFamily="18" charset="0"/>
              </a:rPr>
              <a:t>3 </a:t>
            </a:r>
            <a:r>
              <a:rPr lang="zh-CN" altLang="en-US" sz="2800" kern="1200" dirty="0">
                <a:solidFill>
                  <a:prstClr val="black"/>
                </a:solidFill>
                <a:latin typeface="Times New Roman" pitchFamily="18" charset="0"/>
                <a:ea typeface="宋体"/>
                <a:cs typeface="Times New Roman" pitchFamily="18" charset="0"/>
              </a:rPr>
              <a:t>质量不计的刚轴以角速度</a:t>
            </a:r>
            <a:r>
              <a:rPr lang="en-US" altLang="zh-CN" sz="2800" i="1" kern="1200" dirty="0">
                <a:solidFill>
                  <a:prstClr val="black"/>
                </a:solidFill>
                <a:latin typeface="Times New Roman" pitchFamily="18" charset="0"/>
                <a:ea typeface="宋体"/>
                <a:cs typeface="Times New Roman" pitchFamily="18" charset="0"/>
              </a:rPr>
              <a:t>w</a:t>
            </a:r>
            <a:r>
              <a:rPr lang="zh-CN" altLang="en-US" sz="2800" kern="1200" dirty="0">
                <a:solidFill>
                  <a:prstClr val="black"/>
                </a:solidFill>
                <a:latin typeface="Times New Roman" pitchFamily="18" charset="0"/>
                <a:ea typeface="宋体"/>
                <a:cs typeface="Times New Roman" pitchFamily="18" charset="0"/>
              </a:rPr>
              <a:t>匀速转动，其上固结着两个质量均为</a:t>
            </a:r>
            <a:r>
              <a:rPr lang="en-US" altLang="zh-CN" sz="2800" i="1" kern="1200" dirty="0">
                <a:solidFill>
                  <a:prstClr val="black"/>
                </a:solidFill>
                <a:latin typeface="Times New Roman" pitchFamily="18" charset="0"/>
                <a:ea typeface="宋体"/>
                <a:cs typeface="Times New Roman" pitchFamily="18" charset="0"/>
              </a:rPr>
              <a:t>m</a:t>
            </a:r>
            <a:r>
              <a:rPr lang="zh-CN" altLang="en-US" sz="2800" kern="1200" dirty="0">
                <a:solidFill>
                  <a:prstClr val="black"/>
                </a:solidFill>
                <a:latin typeface="Times New Roman" pitchFamily="18" charset="0"/>
                <a:ea typeface="宋体"/>
                <a:cs typeface="Times New Roman" pitchFamily="18" charset="0"/>
              </a:rPr>
              <a:t>的</a:t>
            </a:r>
            <a:r>
              <a:rPr lang="zh-CN" altLang="en-US" sz="2800" kern="1200" dirty="0" smtClean="0">
                <a:solidFill>
                  <a:prstClr val="black"/>
                </a:solidFill>
                <a:latin typeface="Times New Roman" pitchFamily="18" charset="0"/>
                <a:ea typeface="宋体"/>
                <a:cs typeface="Times New Roman" pitchFamily="18" charset="0"/>
              </a:rPr>
              <a:t>小球</a:t>
            </a:r>
            <a:r>
              <a:rPr lang="en-US" altLang="zh-CN" sz="2800" i="1" kern="1200" dirty="0">
                <a:solidFill>
                  <a:prstClr val="black"/>
                </a:solidFill>
                <a:latin typeface="Times New Roman" pitchFamily="18" charset="0"/>
                <a:ea typeface="宋体"/>
                <a:cs typeface="Times New Roman" pitchFamily="18" charset="0"/>
              </a:rPr>
              <a:t>A</a:t>
            </a:r>
            <a:r>
              <a:rPr lang="zh-CN" altLang="en-US" sz="2800" kern="1200" dirty="0">
                <a:solidFill>
                  <a:prstClr val="black"/>
                </a:solidFill>
                <a:latin typeface="Times New Roman" pitchFamily="18" charset="0"/>
                <a:ea typeface="宋体"/>
                <a:cs typeface="Times New Roman" pitchFamily="18" charset="0"/>
              </a:rPr>
              <a:t>和</a:t>
            </a:r>
            <a:r>
              <a:rPr lang="en-US" altLang="zh-CN" sz="2800" i="1" kern="1200" dirty="0">
                <a:solidFill>
                  <a:prstClr val="black"/>
                </a:solidFill>
                <a:latin typeface="Times New Roman" pitchFamily="18" charset="0"/>
                <a:ea typeface="宋体"/>
                <a:cs typeface="Times New Roman" pitchFamily="18" charset="0"/>
              </a:rPr>
              <a:t>B</a:t>
            </a:r>
            <a:r>
              <a:rPr lang="zh-CN" altLang="en-US" sz="2800" kern="1200" dirty="0">
                <a:solidFill>
                  <a:prstClr val="black"/>
                </a:solidFill>
                <a:latin typeface="Times New Roman" pitchFamily="18" charset="0"/>
                <a:ea typeface="宋体"/>
                <a:cs typeface="Times New Roman" pitchFamily="18" charset="0"/>
              </a:rPr>
              <a:t>。指出在图示各种情况下，哪些是静平衡的？哪些是动平衡的？</a:t>
            </a:r>
            <a:endParaRPr lang="zh-CN" altLang="en-US" sz="2800" b="0" kern="1200" dirty="0">
              <a:solidFill>
                <a:prstClr val="black"/>
              </a:solidFill>
              <a:latin typeface="Times New Roman" pitchFamily="18" charset="0"/>
              <a:ea typeface="宋体"/>
              <a:cs typeface="Times New Roman" pitchFamily="18"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427" y="2559537"/>
            <a:ext cx="2073101" cy="3033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4617" y="2551307"/>
            <a:ext cx="2132575" cy="296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0482" y="2552336"/>
            <a:ext cx="2514909" cy="2973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4971" y="2552336"/>
            <a:ext cx="2022123" cy="2973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749860" y="5733262"/>
            <a:ext cx="3103735" cy="830997"/>
          </a:xfrm>
          <a:prstGeom prst="rect">
            <a:avLst/>
          </a:prstGeom>
        </p:spPr>
        <p:txBody>
          <a:bodyPr wrap="none">
            <a:spAutoFit/>
          </a:bodyPr>
          <a:lstStyle/>
          <a:p>
            <a:pPr fontAlgn="auto" latinLnBrk="0">
              <a:spcBef>
                <a:spcPts val="0"/>
              </a:spcBef>
              <a:spcAft>
                <a:spcPts val="0"/>
              </a:spcAft>
            </a:pPr>
            <a:r>
              <a:rPr lang="zh-CN" altLang="en-US" kern="1200" dirty="0">
                <a:solidFill>
                  <a:prstClr val="black"/>
                </a:solidFill>
                <a:latin typeface="Calibri"/>
                <a:ea typeface="宋体"/>
                <a:cs typeface="+mn-cs"/>
              </a:rPr>
              <a:t>动平衡：</a:t>
            </a:r>
            <a:r>
              <a:rPr lang="en-US" altLang="zh-CN" kern="1200" dirty="0">
                <a:solidFill>
                  <a:prstClr val="black"/>
                </a:solidFill>
                <a:latin typeface="Calibri"/>
                <a:ea typeface="宋体"/>
                <a:cs typeface="+mn-cs"/>
              </a:rPr>
              <a:t>(</a:t>
            </a:r>
            <a:r>
              <a:rPr lang="en-US" altLang="zh-CN" i="1" kern="1200" dirty="0">
                <a:solidFill>
                  <a:prstClr val="black"/>
                </a:solidFill>
                <a:latin typeface="Calibri"/>
                <a:ea typeface="宋体"/>
                <a:cs typeface="+mn-cs"/>
              </a:rPr>
              <a:t>a</a:t>
            </a:r>
            <a:r>
              <a:rPr lang="en-US" altLang="zh-CN" kern="1200" dirty="0">
                <a:solidFill>
                  <a:prstClr val="black"/>
                </a:solidFill>
                <a:latin typeface="Calibri"/>
                <a:ea typeface="宋体"/>
                <a:cs typeface="+mn-cs"/>
              </a:rPr>
              <a:t>) </a:t>
            </a:r>
            <a:endParaRPr lang="en-US" altLang="zh-CN" kern="1200" dirty="0" smtClean="0">
              <a:solidFill>
                <a:prstClr val="black"/>
              </a:solidFill>
              <a:latin typeface="Calibri"/>
              <a:ea typeface="宋体"/>
              <a:cs typeface="+mn-cs"/>
            </a:endParaRPr>
          </a:p>
          <a:p>
            <a:pPr fontAlgn="auto" latinLnBrk="0">
              <a:spcBef>
                <a:spcPts val="0"/>
              </a:spcBef>
              <a:spcAft>
                <a:spcPts val="0"/>
              </a:spcAft>
            </a:pPr>
            <a:r>
              <a:rPr lang="zh-CN" altLang="en-US" kern="1200" dirty="0" smtClean="0">
                <a:solidFill>
                  <a:prstClr val="black"/>
                </a:solidFill>
                <a:latin typeface="Calibri"/>
                <a:ea typeface="宋体"/>
                <a:cs typeface="+mn-cs"/>
              </a:rPr>
              <a:t>静平衡</a:t>
            </a:r>
            <a:r>
              <a:rPr lang="zh-CN" altLang="en-US" kern="1200" dirty="0">
                <a:solidFill>
                  <a:prstClr val="black"/>
                </a:solidFill>
                <a:latin typeface="Calibri"/>
                <a:ea typeface="宋体"/>
                <a:cs typeface="+mn-cs"/>
              </a:rPr>
              <a:t>：</a:t>
            </a:r>
            <a:r>
              <a:rPr lang="en-US" altLang="zh-CN" kern="1200" dirty="0">
                <a:solidFill>
                  <a:prstClr val="black"/>
                </a:solidFill>
                <a:latin typeface="Calibri"/>
                <a:ea typeface="宋体"/>
                <a:cs typeface="+mn-cs"/>
              </a:rPr>
              <a:t>(</a:t>
            </a:r>
            <a:r>
              <a:rPr lang="en-US" altLang="zh-CN" i="1" kern="1200" dirty="0">
                <a:solidFill>
                  <a:prstClr val="black"/>
                </a:solidFill>
                <a:latin typeface="Calibri"/>
                <a:ea typeface="宋体"/>
                <a:cs typeface="+mn-cs"/>
              </a:rPr>
              <a:t>a</a:t>
            </a:r>
            <a:r>
              <a:rPr lang="en-US" altLang="zh-CN" kern="1200" dirty="0">
                <a:solidFill>
                  <a:prstClr val="black"/>
                </a:solidFill>
                <a:latin typeface="Calibri"/>
                <a:ea typeface="宋体"/>
                <a:cs typeface="+mn-cs"/>
              </a:rPr>
              <a:t>)</a:t>
            </a:r>
            <a:r>
              <a:rPr lang="zh-CN" altLang="en-US" kern="1200" dirty="0">
                <a:solidFill>
                  <a:prstClr val="black"/>
                </a:solidFill>
                <a:latin typeface="Calibri"/>
                <a:ea typeface="宋体"/>
                <a:cs typeface="+mn-cs"/>
              </a:rPr>
              <a:t>、</a:t>
            </a:r>
            <a:r>
              <a:rPr lang="en-US" altLang="zh-CN" kern="1200" dirty="0">
                <a:solidFill>
                  <a:prstClr val="black"/>
                </a:solidFill>
                <a:latin typeface="Calibri"/>
                <a:ea typeface="宋体"/>
                <a:cs typeface="+mn-cs"/>
              </a:rPr>
              <a:t>(</a:t>
            </a:r>
            <a:r>
              <a:rPr lang="en-US" altLang="zh-CN" i="1" kern="1200" dirty="0">
                <a:solidFill>
                  <a:prstClr val="black"/>
                </a:solidFill>
                <a:latin typeface="Calibri"/>
                <a:ea typeface="宋体"/>
                <a:cs typeface="+mn-cs"/>
              </a:rPr>
              <a:t>b</a:t>
            </a:r>
            <a:r>
              <a:rPr lang="en-US" altLang="zh-CN" kern="1200" dirty="0">
                <a:solidFill>
                  <a:prstClr val="black"/>
                </a:solidFill>
                <a:latin typeface="Calibri"/>
                <a:ea typeface="宋体"/>
                <a:cs typeface="+mn-cs"/>
              </a:rPr>
              <a:t>)</a:t>
            </a:r>
            <a:r>
              <a:rPr lang="zh-CN" altLang="en-US" kern="1200" dirty="0">
                <a:solidFill>
                  <a:prstClr val="black"/>
                </a:solidFill>
                <a:latin typeface="Calibri"/>
                <a:ea typeface="宋体"/>
                <a:cs typeface="+mn-cs"/>
              </a:rPr>
              <a:t>、</a:t>
            </a:r>
            <a:r>
              <a:rPr lang="en-US" altLang="zh-CN" kern="1200" dirty="0">
                <a:solidFill>
                  <a:prstClr val="black"/>
                </a:solidFill>
                <a:latin typeface="Calibri"/>
                <a:ea typeface="宋体"/>
                <a:cs typeface="+mn-cs"/>
              </a:rPr>
              <a:t>(</a:t>
            </a:r>
            <a:r>
              <a:rPr lang="en-US" altLang="zh-CN" i="1" kern="1200" dirty="0">
                <a:solidFill>
                  <a:prstClr val="black"/>
                </a:solidFill>
                <a:latin typeface="Calibri"/>
                <a:ea typeface="宋体"/>
                <a:cs typeface="+mn-cs"/>
              </a:rPr>
              <a:t>d</a:t>
            </a:r>
            <a:r>
              <a:rPr lang="en-US" altLang="zh-CN" kern="1200" dirty="0">
                <a:solidFill>
                  <a:prstClr val="black"/>
                </a:solidFill>
                <a:latin typeface="Calibri"/>
                <a:ea typeface="宋体"/>
                <a:cs typeface="+mn-cs"/>
              </a:rPr>
              <a:t>)</a:t>
            </a:r>
            <a:endParaRPr lang="zh-CN" altLang="en-US" b="0" kern="1200" dirty="0">
              <a:solidFill>
                <a:prstClr val="black"/>
              </a:solidFill>
              <a:latin typeface="Calibri"/>
              <a:ea typeface="宋体"/>
              <a:cs typeface="+mn-cs"/>
            </a:endParaRPr>
          </a:p>
        </p:txBody>
      </p:sp>
      <p:sp>
        <p:nvSpPr>
          <p:cNvPr id="4" name="矩形 3"/>
          <p:cNvSpPr/>
          <p:nvPr/>
        </p:nvSpPr>
        <p:spPr>
          <a:xfrm>
            <a:off x="4139953" y="5705354"/>
            <a:ext cx="4055919" cy="400110"/>
          </a:xfrm>
          <a:prstGeom prst="rect">
            <a:avLst/>
          </a:prstGeom>
        </p:spPr>
        <p:txBody>
          <a:bodyPr wrap="none">
            <a:spAutoFit/>
          </a:bodyPr>
          <a:lstStyle/>
          <a:p>
            <a:pPr fontAlgn="auto" latinLnBrk="0">
              <a:spcBef>
                <a:spcPts val="0"/>
              </a:spcBef>
              <a:spcAft>
                <a:spcPts val="0"/>
              </a:spcAft>
            </a:pPr>
            <a:r>
              <a:rPr lang="zh-CN" altLang="en-US" sz="2000" kern="1200" dirty="0">
                <a:solidFill>
                  <a:srgbClr val="FF0000"/>
                </a:solidFill>
                <a:latin typeface="黑体" pitchFamily="49" charset="-122"/>
                <a:ea typeface="黑体" pitchFamily="49" charset="-122"/>
                <a:cs typeface="+mn-cs"/>
              </a:rPr>
              <a:t>动平衡的刚体，一定是静平衡的；</a:t>
            </a:r>
            <a:endParaRPr lang="zh-CN" altLang="en-US" sz="2000" b="0" kern="1200" dirty="0">
              <a:solidFill>
                <a:srgbClr val="FF0000"/>
              </a:solidFill>
              <a:latin typeface="黑体" pitchFamily="49" charset="-122"/>
              <a:ea typeface="黑体" pitchFamily="49" charset="-122"/>
              <a:cs typeface="+mn-cs"/>
            </a:endParaRPr>
          </a:p>
        </p:txBody>
      </p:sp>
      <p:sp>
        <p:nvSpPr>
          <p:cNvPr id="5" name="矩形 4"/>
          <p:cNvSpPr/>
          <p:nvPr/>
        </p:nvSpPr>
        <p:spPr>
          <a:xfrm>
            <a:off x="4145178" y="6138437"/>
            <a:ext cx="5088252" cy="400110"/>
          </a:xfrm>
          <a:prstGeom prst="rect">
            <a:avLst/>
          </a:prstGeom>
        </p:spPr>
        <p:txBody>
          <a:bodyPr wrap="none">
            <a:spAutoFit/>
          </a:bodyPr>
          <a:lstStyle/>
          <a:p>
            <a:pPr fontAlgn="auto" latinLnBrk="0">
              <a:spcBef>
                <a:spcPts val="0"/>
              </a:spcBef>
              <a:spcAft>
                <a:spcPts val="0"/>
              </a:spcAft>
            </a:pPr>
            <a:r>
              <a:rPr lang="zh-CN" altLang="en-US" sz="2000" kern="1200" dirty="0">
                <a:solidFill>
                  <a:srgbClr val="FF0000"/>
                </a:solidFill>
                <a:latin typeface="黑体" pitchFamily="49" charset="-122"/>
                <a:ea typeface="黑体" pitchFamily="49" charset="-122"/>
                <a:cs typeface="+mn-cs"/>
              </a:rPr>
              <a:t>反过来，静平衡的刚体，不一定是动平衡的</a:t>
            </a:r>
            <a:endParaRPr lang="zh-CN" altLang="en-US" sz="2000" b="0" kern="1200" dirty="0">
              <a:solidFill>
                <a:srgbClr val="FF0000"/>
              </a:solidFill>
              <a:latin typeface="黑体" pitchFamily="49" charset="-122"/>
              <a:ea typeface="黑体" pitchFamily="49" charset="-122"/>
              <a:cs typeface="+mn-cs"/>
            </a:endParaRPr>
          </a:p>
        </p:txBody>
      </p:sp>
    </p:spTree>
    <p:extLst>
      <p:ext uri="{BB962C8B-B14F-4D97-AF65-F5344CB8AC3E}">
        <p14:creationId xmlns:p14="http://schemas.microsoft.com/office/powerpoint/2010/main" val="243123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矩形 1048625"/>
          <p:cNvSpPr/>
          <p:nvPr/>
        </p:nvSpPr>
        <p:spPr>
          <a:xfrm>
            <a:off x="762000" y="1905000"/>
            <a:ext cx="8001000" cy="3048000"/>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marL="342900" lvl="0" indent="-342900" eaLnBrk="1" latinLnBrk="1" hangingPunct="1">
              <a:buChar char="•"/>
            </a:pPr>
            <a:r>
              <a:rPr lang="zh-CN" altLang="en-US" sz="3200" dirty="0">
                <a:solidFill>
                  <a:schemeClr val="lt2"/>
                </a:solidFill>
                <a:latin typeface="隶书" pitchFamily="49" charset="-122"/>
                <a:ea typeface="隶书" pitchFamily="49" charset="-122"/>
              </a:rPr>
              <a:t>动静法方程对动力学问题来说只是</a:t>
            </a:r>
            <a:r>
              <a:rPr lang="zh-CN" altLang="en-US" sz="3200" dirty="0">
                <a:solidFill>
                  <a:srgbClr val="0000FF"/>
                </a:solidFill>
                <a:latin typeface="隶书" pitchFamily="49" charset="-122"/>
                <a:ea typeface="隶书" pitchFamily="49" charset="-122"/>
              </a:rPr>
              <a:t>形式上的平衡</a:t>
            </a:r>
            <a:r>
              <a:rPr lang="zh-CN" altLang="en-US" sz="3200" dirty="0">
                <a:solidFill>
                  <a:schemeClr val="lt2"/>
                </a:solidFill>
                <a:latin typeface="隶书" pitchFamily="49" charset="-122"/>
                <a:ea typeface="隶书" pitchFamily="49" charset="-122"/>
              </a:rPr>
              <a:t>，并没有改变动力学问题的实质。</a:t>
            </a:r>
          </a:p>
          <a:p>
            <a:pPr marL="342900" lvl="0" indent="-342900" eaLnBrk="1" latinLnBrk="1" hangingPunct="1">
              <a:buChar char="•"/>
            </a:pPr>
            <a:endParaRPr lang="en-US" altLang="zh-CN" sz="3200" dirty="0">
              <a:solidFill>
                <a:schemeClr val="lt2"/>
              </a:solidFill>
              <a:latin typeface="隶书" pitchFamily="49" charset="-122"/>
              <a:ea typeface="隶书" pitchFamily="49" charset="-122"/>
            </a:endParaRPr>
          </a:p>
          <a:p>
            <a:pPr marL="342900" lvl="0" indent="-342900" eaLnBrk="1" latinLnBrk="1" hangingPunct="1">
              <a:buChar char="•"/>
            </a:pPr>
            <a:r>
              <a:rPr lang="zh-CN" altLang="en-US" sz="3200" dirty="0">
                <a:solidFill>
                  <a:schemeClr val="lt2"/>
                </a:solidFill>
                <a:latin typeface="隶书" pitchFamily="49" charset="-122"/>
                <a:ea typeface="隶书" pitchFamily="49" charset="-122"/>
              </a:rPr>
              <a:t>动静法解决动力学问题的</a:t>
            </a:r>
            <a:r>
              <a:rPr lang="zh-CN" altLang="en-US" sz="3200" dirty="0">
                <a:solidFill>
                  <a:srgbClr val="0000FF"/>
                </a:solidFill>
                <a:latin typeface="隶书" pitchFamily="49" charset="-122"/>
                <a:ea typeface="隶书" pitchFamily="49" charset="-122"/>
              </a:rPr>
              <a:t>优点</a:t>
            </a:r>
            <a:r>
              <a:rPr lang="zh-CN" altLang="en-US" sz="3200" dirty="0">
                <a:solidFill>
                  <a:schemeClr val="lt2"/>
                </a:solidFill>
                <a:latin typeface="隶书" pitchFamily="49" charset="-122"/>
                <a:ea typeface="隶书" pitchFamily="49" charset="-122"/>
              </a:rPr>
              <a:t>：可利用静力学提供的解题方法，给动力学问题一种</a:t>
            </a:r>
            <a:r>
              <a:rPr lang="zh-CN" altLang="en-US" sz="3200" dirty="0">
                <a:solidFill>
                  <a:srgbClr val="0000FF"/>
                </a:solidFill>
                <a:latin typeface="隶书" pitchFamily="49" charset="-122"/>
                <a:ea typeface="隶书" pitchFamily="49" charset="-122"/>
              </a:rPr>
              <a:t>统一的解题格式</a:t>
            </a:r>
            <a:r>
              <a:rPr lang="zh-CN" altLang="en-US" sz="3200" dirty="0">
                <a:solidFill>
                  <a:schemeClr val="lt2"/>
                </a:solidFill>
                <a:latin typeface="隶书" pitchFamily="49" charset="-122"/>
                <a:ea typeface="隶书" pitchFamily="49" charset="-122"/>
              </a:rPr>
              <a:t>。</a:t>
            </a:r>
          </a:p>
        </p:txBody>
      </p:sp>
    </p:spTree>
  </p:cSld>
  <p:clrMapOvr>
    <a:masterClrMapping/>
  </p:clrMapOvr>
  <p:transition>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TextBox 1048626"/>
          <p:cNvSpPr txBox="1"/>
          <p:nvPr/>
        </p:nvSpPr>
        <p:spPr>
          <a:xfrm>
            <a:off x="4267200" y="1828800"/>
            <a:ext cx="4343400" cy="3582987"/>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just" eaLnBrk="1" latinLnBrk="1" hangingPunct="1">
              <a:lnSpc>
                <a:spcPct val="135000"/>
              </a:lnSpc>
            </a:pPr>
            <a:r>
              <a:rPr lang="en-US" altLang="zh-CN">
                <a:solidFill>
                  <a:schemeClr val="lt2"/>
                </a:solidFill>
                <a:effectLst>
                  <a:outerShdw blurRad="38100" dist="38100" dir="2700000" algn="tl">
                    <a:srgbClr val="C0C0C0"/>
                  </a:outerShdw>
                </a:effectLst>
                <a:latin typeface="Times New Roman" pitchFamily="18" charset="0"/>
                <a:ea typeface="宋体" pitchFamily="2" charset="-122"/>
              </a:rPr>
              <a:t>        </a:t>
            </a:r>
            <a:r>
              <a:rPr lang="zh-CN" altLang="en-US">
                <a:solidFill>
                  <a:schemeClr val="lt2"/>
                </a:solidFill>
                <a:effectLst>
                  <a:outerShdw blurRad="38100" dist="38100" dir="2700000" algn="tl">
                    <a:srgbClr val="C0C0C0"/>
                  </a:outerShdw>
                </a:effectLst>
                <a:latin typeface="Times New Roman" pitchFamily="18" charset="0"/>
                <a:ea typeface="宋体" pitchFamily="2" charset="-122"/>
              </a:rPr>
              <a:t>如图所示一圆锥摆。质量</a:t>
            </a:r>
            <a:r>
              <a:rPr lang="en-US" altLang="zh-CN" b="0" i="1">
                <a:solidFill>
                  <a:schemeClr val="lt2"/>
                </a:solidFill>
                <a:effectLst>
                  <a:outerShdw blurRad="38100" dist="38100" dir="2700000" algn="tl">
                    <a:srgbClr val="C0C0C0"/>
                  </a:outerShdw>
                </a:effectLst>
                <a:latin typeface="Times New Roman" pitchFamily="18" charset="0"/>
                <a:ea typeface="宋体" pitchFamily="2" charset="-122"/>
              </a:rPr>
              <a:t>m </a:t>
            </a:r>
            <a:r>
              <a:rPr lang="en-US" altLang="zh-CN" b="0">
                <a:solidFill>
                  <a:schemeClr val="lt2"/>
                </a:solidFill>
                <a:effectLst>
                  <a:outerShdw blurRad="38100" dist="38100" dir="2700000" algn="tl">
                    <a:srgbClr val="C0C0C0"/>
                  </a:outerShdw>
                </a:effectLst>
                <a:latin typeface="Times New Roman" pitchFamily="18" charset="0"/>
                <a:ea typeface="宋体" pitchFamily="2" charset="-122"/>
              </a:rPr>
              <a:t>= 0.1 kg</a:t>
            </a:r>
            <a:r>
              <a:rPr lang="zh-CN" altLang="en-US">
                <a:solidFill>
                  <a:schemeClr val="lt2"/>
                </a:solidFill>
                <a:effectLst>
                  <a:outerShdw blurRad="38100" dist="38100" dir="2700000" algn="tl">
                    <a:srgbClr val="C0C0C0"/>
                  </a:outerShdw>
                </a:effectLst>
                <a:latin typeface="Times New Roman" pitchFamily="18" charset="0"/>
                <a:ea typeface="宋体" pitchFamily="2" charset="-122"/>
              </a:rPr>
              <a:t>的小球系于长</a:t>
            </a:r>
            <a:r>
              <a:rPr lang="en-US" altLang="zh-CN" b="0" i="1">
                <a:solidFill>
                  <a:schemeClr val="lt2"/>
                </a:solidFill>
                <a:effectLst>
                  <a:outerShdw blurRad="38100" dist="38100" dir="2700000" algn="tl">
                    <a:srgbClr val="C0C0C0"/>
                  </a:outerShdw>
                </a:effectLst>
                <a:latin typeface="Times New Roman" pitchFamily="18" charset="0"/>
                <a:ea typeface="宋体" pitchFamily="2" charset="-122"/>
              </a:rPr>
              <a:t>l </a:t>
            </a:r>
            <a:r>
              <a:rPr lang="en-US" altLang="zh-CN" b="0">
                <a:solidFill>
                  <a:schemeClr val="lt2"/>
                </a:solidFill>
                <a:effectLst>
                  <a:outerShdw blurRad="38100" dist="38100" dir="2700000" algn="tl">
                    <a:srgbClr val="C0C0C0"/>
                  </a:outerShdw>
                </a:effectLst>
                <a:latin typeface="Times New Roman" pitchFamily="18" charset="0"/>
                <a:ea typeface="宋体" pitchFamily="2" charset="-122"/>
              </a:rPr>
              <a:t>= 0.3 m </a:t>
            </a:r>
            <a:r>
              <a:rPr lang="zh-CN" altLang="en-US">
                <a:solidFill>
                  <a:schemeClr val="lt2"/>
                </a:solidFill>
                <a:effectLst>
                  <a:outerShdw blurRad="38100" dist="38100" dir="2700000" algn="tl">
                    <a:srgbClr val="C0C0C0"/>
                  </a:outerShdw>
                </a:effectLst>
                <a:latin typeface="Times New Roman" pitchFamily="18" charset="0"/>
                <a:ea typeface="宋体" pitchFamily="2" charset="-122"/>
              </a:rPr>
              <a:t>的绳上，绳的一端系在固定点</a:t>
            </a:r>
            <a:r>
              <a:rPr lang="en-US" altLang="zh-CN" b="0" i="1">
                <a:solidFill>
                  <a:schemeClr val="lt2"/>
                </a:solidFill>
                <a:effectLst>
                  <a:outerShdw blurRad="38100" dist="38100" dir="2700000" algn="tl">
                    <a:srgbClr val="C0C0C0"/>
                  </a:outerShdw>
                </a:effectLst>
                <a:latin typeface="Times New Roman" pitchFamily="18" charset="0"/>
                <a:ea typeface="宋体" pitchFamily="2" charset="-122"/>
              </a:rPr>
              <a:t>O</a:t>
            </a:r>
            <a:r>
              <a:rPr lang="zh-CN" altLang="en-US">
                <a:solidFill>
                  <a:schemeClr val="lt2"/>
                </a:solidFill>
                <a:effectLst>
                  <a:outerShdw blurRad="38100" dist="38100" dir="2700000" algn="tl">
                    <a:srgbClr val="C0C0C0"/>
                  </a:outerShdw>
                </a:effectLst>
                <a:latin typeface="Times New Roman" pitchFamily="18" charset="0"/>
                <a:ea typeface="宋体" pitchFamily="2" charset="-122"/>
              </a:rPr>
              <a:t>，并与铅直线成</a:t>
            </a:r>
            <a:r>
              <a:rPr lang="en-US" altLang="zh-CN" b="0" i="1">
                <a:solidFill>
                  <a:schemeClr val="lt2"/>
                </a:solidFill>
                <a:effectLst>
                  <a:outerShdw blurRad="38100" dist="38100" dir="2700000" algn="tl">
                    <a:srgbClr val="C0C0C0"/>
                  </a:outerShdw>
                </a:effectLst>
                <a:latin typeface="Times New Roman" pitchFamily="18" charset="0"/>
                <a:ea typeface="宋体" pitchFamily="2" charset="-122"/>
              </a:rPr>
              <a:t>θ </a:t>
            </a:r>
            <a:r>
              <a:rPr lang="en-US" altLang="zh-CN" b="0">
                <a:solidFill>
                  <a:schemeClr val="lt2"/>
                </a:solidFill>
                <a:effectLst>
                  <a:outerShdw blurRad="38100" dist="38100" dir="2700000" algn="tl">
                    <a:srgbClr val="C0C0C0"/>
                  </a:outerShdw>
                </a:effectLst>
                <a:latin typeface="Times New Roman" pitchFamily="18" charset="0"/>
                <a:ea typeface="宋体" pitchFamily="2" charset="-122"/>
              </a:rPr>
              <a:t>=60</a:t>
            </a:r>
            <a:r>
              <a:rPr lang="en-US" altLang="zh-CN" b="0" baseline="30000">
                <a:solidFill>
                  <a:schemeClr val="lt2"/>
                </a:solidFill>
                <a:effectLst>
                  <a:outerShdw blurRad="38100" dist="38100" dir="2700000" algn="tl">
                    <a:srgbClr val="C0C0C0"/>
                  </a:outerShdw>
                </a:effectLst>
                <a:latin typeface="Times New Roman" pitchFamily="18" charset="0"/>
                <a:ea typeface="宋体" pitchFamily="2" charset="-122"/>
              </a:rPr>
              <a:t>º</a:t>
            </a:r>
            <a:r>
              <a:rPr lang="zh-CN" altLang="en-US">
                <a:solidFill>
                  <a:schemeClr val="lt2"/>
                </a:solidFill>
                <a:effectLst>
                  <a:outerShdw blurRad="38100" dist="38100" dir="2700000" algn="tl">
                    <a:srgbClr val="C0C0C0"/>
                  </a:outerShdw>
                </a:effectLst>
                <a:latin typeface="Times New Roman" pitchFamily="18" charset="0"/>
                <a:ea typeface="宋体" pitchFamily="2" charset="-122"/>
              </a:rPr>
              <a:t> 角。如小球在水平面内作匀速圆周运动，求小球的速度</a:t>
            </a:r>
            <a:r>
              <a:rPr lang="en-US" altLang="zh-CN" i="1">
                <a:solidFill>
                  <a:schemeClr val="lt2"/>
                </a:solidFill>
                <a:effectLst>
                  <a:outerShdw blurRad="38100" dist="38100" dir="2700000" algn="tl">
                    <a:srgbClr val="C0C0C0"/>
                  </a:outerShdw>
                </a:effectLst>
                <a:latin typeface="Times New Roman" pitchFamily="18" charset="0"/>
                <a:ea typeface="宋体" pitchFamily="2" charset="-122"/>
              </a:rPr>
              <a:t>v</a:t>
            </a:r>
            <a:r>
              <a:rPr lang="zh-CN" altLang="en-US">
                <a:solidFill>
                  <a:schemeClr val="lt2"/>
                </a:solidFill>
                <a:effectLst>
                  <a:outerShdw blurRad="38100" dist="38100" dir="2700000" algn="tl">
                    <a:srgbClr val="C0C0C0"/>
                  </a:outerShdw>
                </a:effectLst>
                <a:latin typeface="Times New Roman" pitchFamily="18" charset="0"/>
                <a:ea typeface="宋体" pitchFamily="2" charset="-122"/>
              </a:rPr>
              <a:t>与绳的张力</a:t>
            </a:r>
            <a:r>
              <a:rPr lang="en-US" altLang="zh-CN" i="1">
                <a:solidFill>
                  <a:schemeClr val="lt2"/>
                </a:solidFill>
                <a:effectLst>
                  <a:outerShdw blurRad="38100" dist="38100" dir="2700000" algn="tl">
                    <a:srgbClr val="C0C0C0"/>
                  </a:outerShdw>
                </a:effectLst>
                <a:latin typeface="Times New Roman" pitchFamily="18" charset="0"/>
                <a:ea typeface="宋体" pitchFamily="2" charset="-122"/>
              </a:rPr>
              <a:t>F</a:t>
            </a:r>
            <a:r>
              <a:rPr lang="zh-CN" altLang="en-US">
                <a:solidFill>
                  <a:schemeClr val="lt2"/>
                </a:solidFill>
                <a:effectLst>
                  <a:outerShdw blurRad="38100" dist="38100" dir="2700000" algn="tl">
                    <a:srgbClr val="C0C0C0"/>
                  </a:outerShdw>
                </a:effectLst>
                <a:latin typeface="Times New Roman" pitchFamily="18" charset="0"/>
                <a:ea typeface="宋体" pitchFamily="2" charset="-122"/>
              </a:rPr>
              <a:t>的大小。 </a:t>
            </a:r>
          </a:p>
        </p:txBody>
      </p:sp>
      <p:grpSp>
        <p:nvGrpSpPr>
          <p:cNvPr id="83" name="组合 82"/>
          <p:cNvGrpSpPr/>
          <p:nvPr/>
        </p:nvGrpSpPr>
        <p:grpSpPr>
          <a:xfrm>
            <a:off x="784225" y="2651125"/>
            <a:ext cx="2465387" cy="2759075"/>
            <a:chOff x="494" y="1670"/>
            <a:chExt cx="1553" cy="1738"/>
          </a:xfrm>
        </p:grpSpPr>
        <p:sp>
          <p:nvSpPr>
            <p:cNvPr id="1048628" name="椭圆 1048627"/>
            <p:cNvSpPr/>
            <p:nvPr/>
          </p:nvSpPr>
          <p:spPr>
            <a:xfrm>
              <a:off x="494" y="2865"/>
              <a:ext cx="1553" cy="532"/>
            </a:xfrm>
            <a:prstGeom prst="ellipse">
              <a:avLst/>
            </a:prstGeom>
            <a:solidFill>
              <a:srgbClr val="33CCCC"/>
            </a:solidFill>
            <a:ln w="9525" cap="flat" cmpd="sng">
              <a:solidFill>
                <a:schemeClr val="dk2">
                  <a:alpha val="100000"/>
                </a:schemeClr>
              </a:solidFill>
              <a:prstDash val="dash"/>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ctr" eaLnBrk="1" latinLnBrk="1" hangingPunct="1"/>
              <a:endParaRPr lang="zh-CN" altLang="zh-CN" b="0">
                <a:latin typeface="Times New Roman" pitchFamily="18" charset="0"/>
                <a:ea typeface="宋体" pitchFamily="2" charset="-122"/>
              </a:endParaRPr>
            </a:p>
          </p:txBody>
        </p:sp>
        <p:sp>
          <p:nvSpPr>
            <p:cNvPr id="1048629" name="直接连接符 1048628"/>
            <p:cNvSpPr/>
            <p:nvPr/>
          </p:nvSpPr>
          <p:spPr>
            <a:xfrm>
              <a:off x="1282" y="1866"/>
              <a:ext cx="4" cy="1257"/>
            </a:xfrm>
            <a:prstGeom prst="line">
              <a:avLst/>
            </a:prstGeom>
            <a:noFill/>
            <a:ln w="12700" cap="flat" cmpd="sng">
              <a:solidFill>
                <a:schemeClr val="dk2">
                  <a:alpha val="100000"/>
                </a:schemeClr>
              </a:solidFill>
              <a:prstDash val="solid"/>
              <a:round/>
            </a:ln>
          </p:spPr>
        </p:sp>
        <p:sp>
          <p:nvSpPr>
            <p:cNvPr id="1048630" name="直接连接符 1048629"/>
            <p:cNvSpPr/>
            <p:nvPr/>
          </p:nvSpPr>
          <p:spPr>
            <a:xfrm>
              <a:off x="1289" y="1851"/>
              <a:ext cx="510" cy="1473"/>
            </a:xfrm>
            <a:prstGeom prst="line">
              <a:avLst/>
            </a:prstGeom>
            <a:noFill/>
            <a:ln w="28575" cap="flat" cmpd="sng">
              <a:solidFill>
                <a:schemeClr val="accent2">
                  <a:alpha val="100000"/>
                </a:schemeClr>
              </a:solidFill>
              <a:prstDash val="solid"/>
              <a:round/>
            </a:ln>
          </p:spPr>
        </p:sp>
        <p:sp>
          <p:nvSpPr>
            <p:cNvPr id="1048631" name="直接连接符 1048630"/>
            <p:cNvSpPr/>
            <p:nvPr/>
          </p:nvSpPr>
          <p:spPr>
            <a:xfrm>
              <a:off x="1279" y="3127"/>
              <a:ext cx="540" cy="196"/>
            </a:xfrm>
            <a:prstGeom prst="line">
              <a:avLst/>
            </a:prstGeom>
            <a:noFill/>
            <a:ln w="12700" cap="flat" cmpd="sng">
              <a:solidFill>
                <a:schemeClr val="dk2">
                  <a:alpha val="100000"/>
                </a:schemeClr>
              </a:solidFill>
              <a:prstDash val="solid"/>
              <a:round/>
            </a:ln>
          </p:spPr>
        </p:sp>
        <p:sp>
          <p:nvSpPr>
            <p:cNvPr id="1048632" name="任意多边形 1048631"/>
            <p:cNvSpPr/>
            <p:nvPr/>
          </p:nvSpPr>
          <p:spPr bwMode="auto">
            <a:xfrm flipV="1">
              <a:off x="1281" y="2043"/>
              <a:ext cx="73" cy="49"/>
            </a:xfrm>
            <a:custGeom>
              <a:avLst/>
              <a:gdLst/>
              <a:ahLst/>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path>
              </a:pathLst>
            </a:custGeom>
            <a:noFill/>
            <a:ln w="12700" cap="flat" cmpd="sng">
              <a:solidFill>
                <a:schemeClr val="dk2">
                  <a:alpha val="100000"/>
                </a:schemeClr>
              </a:solidFill>
              <a:prstDash val="solid"/>
              <a:round/>
            </a:ln>
          </p:spPr>
        </p:sp>
        <p:sp>
          <p:nvSpPr>
            <p:cNvPr id="1048633" name="TextBox 1048632"/>
            <p:cNvSpPr txBox="1"/>
            <p:nvPr/>
          </p:nvSpPr>
          <p:spPr>
            <a:xfrm>
              <a:off x="1076" y="1790"/>
              <a:ext cx="220" cy="231"/>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O</a:t>
              </a:r>
            </a:p>
          </p:txBody>
        </p:sp>
        <p:sp>
          <p:nvSpPr>
            <p:cNvPr id="1048634" name="TextBox 1048633"/>
            <p:cNvSpPr txBox="1"/>
            <p:nvPr/>
          </p:nvSpPr>
          <p:spPr>
            <a:xfrm>
              <a:off x="1509" y="2390"/>
              <a:ext cx="156"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l</a:t>
              </a:r>
            </a:p>
          </p:txBody>
        </p:sp>
        <p:sp>
          <p:nvSpPr>
            <p:cNvPr id="1048635" name="矩形 1048634"/>
            <p:cNvSpPr/>
            <p:nvPr/>
          </p:nvSpPr>
          <p:spPr>
            <a:xfrm>
              <a:off x="1200" y="2160"/>
              <a:ext cx="260" cy="231"/>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1800" b="0" i="1">
                  <a:effectLst>
                    <a:outerShdw blurRad="38100" dist="38100" dir="2700000" algn="tl">
                      <a:srgbClr val="C0C0C0"/>
                    </a:outerShdw>
                  </a:effectLst>
                  <a:latin typeface="Times New Roman" pitchFamily="18" charset="0"/>
                  <a:ea typeface="宋体" pitchFamily="2" charset="-122"/>
                </a:rPr>
                <a:t>θ</a:t>
              </a:r>
            </a:p>
          </p:txBody>
        </p:sp>
        <p:sp>
          <p:nvSpPr>
            <p:cNvPr id="1048636" name="椭圆 1048635"/>
            <p:cNvSpPr/>
            <p:nvPr/>
          </p:nvSpPr>
          <p:spPr>
            <a:xfrm>
              <a:off x="1704" y="3234"/>
              <a:ext cx="183" cy="174"/>
            </a:xfrm>
            <a:prstGeom prst="ellipse">
              <a:avLst/>
            </a:prstGeom>
            <a:gradFill rotWithShape="0">
              <a:gsLst>
                <a:gs pos="0">
                  <a:srgbClr val="FFFFFF">
                    <a:alpha val="100000"/>
                  </a:srgbClr>
                </a:gs>
                <a:gs pos="100000">
                  <a:schemeClr val="dk2">
                    <a:alpha val="100000"/>
                  </a:schemeClr>
                </a:gs>
              </a:gsLst>
              <a:path path="shape">
                <a:fillToRect l="50000" t="50000" r="50000" b="50000"/>
              </a:path>
            </a:gradFill>
            <a:ln w="12700" cap="flat" cmpd="sng">
              <a:solidFill>
                <a:schemeClr val="dk1">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lgn="ctr" eaLnBrk="1" latinLnBrk="1" hangingPunct="1"/>
              <a:endParaRPr lang="zh-CN" altLang="zh-CN" b="0">
                <a:solidFill>
                  <a:srgbClr val="FF3300"/>
                </a:solidFill>
                <a:latin typeface="Times New Roman" pitchFamily="18" charset="0"/>
                <a:ea typeface="宋体" pitchFamily="2" charset="-122"/>
              </a:endParaRPr>
            </a:p>
          </p:txBody>
        </p:sp>
        <p:grpSp>
          <p:nvGrpSpPr>
            <p:cNvPr id="84" name="组合 83"/>
            <p:cNvGrpSpPr/>
            <p:nvPr/>
          </p:nvGrpSpPr>
          <p:grpSpPr>
            <a:xfrm>
              <a:off x="1154" y="1670"/>
              <a:ext cx="285" cy="225"/>
              <a:chOff x="1418" y="2379"/>
              <a:chExt cx="336" cy="293"/>
            </a:xfrm>
          </p:grpSpPr>
          <p:sp>
            <p:nvSpPr>
              <p:cNvPr id="1048637" name="等腰三角形 1048636"/>
              <p:cNvSpPr/>
              <p:nvPr/>
            </p:nvSpPr>
            <p:spPr>
              <a:xfrm rot="10800000">
                <a:off x="1481" y="2424"/>
                <a:ext cx="196" cy="184"/>
              </a:xfrm>
              <a:prstGeom prst="triangle">
                <a:avLst/>
              </a:prstGeom>
              <a:gradFill rotWithShape="0">
                <a:gsLst>
                  <a:gs pos="0">
                    <a:srgbClr val="454545">
                      <a:alpha val="100000"/>
                    </a:srgbClr>
                  </a:gs>
                  <a:gs pos="50000">
                    <a:srgbClr val="969696">
                      <a:alpha val="100000"/>
                    </a:srgbClr>
                  </a:gs>
                  <a:gs pos="100000">
                    <a:srgbClr val="454545">
                      <a:alpha val="100000"/>
                    </a:srgbClr>
                  </a:gs>
                </a:gsLst>
                <a:lin ang="0" scaled="1"/>
              </a:gradFill>
              <a:ln w="9525" cap="flat" cmpd="sng">
                <a:solidFill>
                  <a:schemeClr val="dk2">
                    <a:alpha val="100000"/>
                  </a:schemeClr>
                </a:solidFill>
                <a:prstDash val="solid"/>
                <a:round/>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638" name="椭圆 1048637"/>
              <p:cNvSpPr/>
              <p:nvPr/>
            </p:nvSpPr>
            <p:spPr>
              <a:xfrm rot="10800000">
                <a:off x="1531" y="2565"/>
                <a:ext cx="108" cy="107"/>
              </a:xfrm>
              <a:prstGeom prst="ellipse">
                <a:avLst/>
              </a:prstGeom>
              <a:gradFill rotWithShape="0">
                <a:gsLst>
                  <a:gs pos="0">
                    <a:srgbClr val="FFFFFF">
                      <a:alpha val="100000"/>
                    </a:srgbClr>
                  </a:gs>
                  <a:gs pos="100000">
                    <a:srgbClr val="969696">
                      <a:alpha val="100000"/>
                    </a:srgbClr>
                  </a:gs>
                </a:gsLst>
                <a:path path="shape">
                  <a:fillToRect l="50000" t="50000" r="50000" b="50000"/>
                </a:path>
              </a:gradFill>
              <a:ln>
                <a:noFill/>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639" name="矩形 1048638" descr="浅色上对角线"/>
              <p:cNvSpPr/>
              <p:nvPr/>
            </p:nvSpPr>
            <p:spPr>
              <a:xfrm rot="10800000">
                <a:off x="1426" y="2379"/>
                <a:ext cx="323" cy="51"/>
              </a:xfrm>
              <a:prstGeom prst="rect">
                <a:avLst/>
              </a:prstGeom>
              <a:pattFill prst="ltUpDiag">
                <a:fgClr>
                  <a:schemeClr val="dk2"/>
                </a:fgClr>
                <a:bgClr>
                  <a:srgbClr val="FFFFFF"/>
                </a:bgClr>
              </a:pattFill>
              <a:ln>
                <a:noFill/>
              </a:ln>
            </p:spPr>
            <p:txBody>
              <a:bodyPr wrap="none"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endParaRPr lang="zh-CN" altLang="en-US"/>
              </a:p>
            </p:txBody>
          </p:sp>
          <p:sp>
            <p:nvSpPr>
              <p:cNvPr id="1048640" name="直接连接符 1048639"/>
              <p:cNvSpPr/>
              <p:nvPr/>
            </p:nvSpPr>
            <p:spPr>
              <a:xfrm rot="10800000">
                <a:off x="1418" y="2434"/>
                <a:ext cx="336" cy="1"/>
              </a:xfrm>
              <a:prstGeom prst="line">
                <a:avLst/>
              </a:prstGeom>
              <a:noFill/>
              <a:ln w="28575" cap="flat" cmpd="sng">
                <a:solidFill>
                  <a:schemeClr val="dk2">
                    <a:alpha val="100000"/>
                  </a:schemeClr>
                </a:solidFill>
                <a:prstDash val="solid"/>
                <a:round/>
              </a:ln>
            </p:spPr>
          </p:sp>
        </p:grpSp>
      </p:grpSp>
      <p:sp>
        <p:nvSpPr>
          <p:cNvPr id="1048641" name="TextBox 1048640"/>
          <p:cNvSpPr txBox="1"/>
          <p:nvPr/>
        </p:nvSpPr>
        <p:spPr>
          <a:xfrm>
            <a:off x="685800" y="990600"/>
            <a:ext cx="1830387" cy="531812"/>
          </a:xfrm>
          <a:prstGeom prst="rect">
            <a:avLst/>
          </a:prstGeom>
          <a:solidFill>
            <a:srgbClr val="CC0066"/>
          </a:solidFill>
          <a:ln w="12700" cap="flat" cmpd="sng">
            <a:solidFill>
              <a:schemeClr val="dk1">
                <a:alpha val="100000"/>
              </a:schemeClr>
            </a:solidFill>
            <a:prstDash val="solid"/>
            <a:round/>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zh-CN" altLang="en-US" sz="2800" i="1">
                <a:effectLst>
                  <a:outerShdw blurRad="38100" dist="38100" dir="2700000" algn="tl">
                    <a:srgbClr val="C0C0C0"/>
                  </a:outerShdw>
                </a:effectLst>
                <a:latin typeface="Times New Roman" pitchFamily="18" charset="0"/>
                <a:ea typeface="宋体" pitchFamily="2" charset="-122"/>
              </a:rPr>
              <a:t>例  题 </a:t>
            </a:r>
            <a:r>
              <a:rPr lang="en-US" altLang="zh-CN" sz="2800" i="1">
                <a:effectLst>
                  <a:outerShdw blurRad="38100" dist="38100" dir="2700000" algn="tl">
                    <a:srgbClr val="C0C0C0"/>
                  </a:outerShdw>
                </a:effectLst>
                <a:latin typeface="Times New Roman" pitchFamily="18" charset="0"/>
                <a:ea typeface="宋体" pitchFamily="2" charset="-122"/>
              </a:rPr>
              <a:t>14-1</a:t>
            </a:r>
          </a:p>
        </p:txBody>
      </p:sp>
      <p:sp>
        <p:nvSpPr>
          <p:cNvPr id="1048642" name="TextBox 1048641"/>
          <p:cNvSpPr txBox="1"/>
          <p:nvPr/>
        </p:nvSpPr>
        <p:spPr>
          <a:xfrm>
            <a:off x="2447925" y="681037"/>
            <a:ext cx="184150" cy="579437"/>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endParaRPr lang="zh-CN" altLang="zh-CN" sz="3200">
              <a:solidFill>
                <a:srgbClr val="00FFFF"/>
              </a:solidFill>
              <a:effectLst>
                <a:outerShdw blurRad="38100" dist="38100" dir="2700000" algn="tl">
                  <a:srgbClr val="C0C0C0"/>
                </a:outerShdw>
              </a:effectLst>
              <a:latin typeface="Times New Roman" pitchFamily="18" charset="0"/>
              <a:ea typeface="宋体" pitchFamily="2" charset="-122"/>
            </a:endParaRPr>
          </a:p>
        </p:txBody>
      </p:sp>
      <p:sp>
        <p:nvSpPr>
          <p:cNvPr id="1048643" name="TextBox 1048642"/>
          <p:cNvSpPr txBox="1"/>
          <p:nvPr/>
        </p:nvSpPr>
        <p:spPr>
          <a:xfrm>
            <a:off x="-533400" y="277812"/>
            <a:ext cx="184150" cy="579437"/>
          </a:xfrm>
          <a:prstGeom prst="rect">
            <a:avLst/>
          </a:prstGeom>
          <a:noFill/>
          <a:ln>
            <a:noFill/>
          </a:ln>
        </p:spPr>
        <p:txBody>
          <a:bodyPr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a:endParaRPr lang="zh-CN" altLang="zh-CN" sz="3200">
              <a:effectLst>
                <a:outerShdw blurRad="38100" dist="38100" dir="2700000" algn="tl">
                  <a:srgbClr val="C0C0C0"/>
                </a:outerShdw>
              </a:effectLst>
              <a:latin typeface="Times New Roman" pitchFamily="18" charset="0"/>
              <a:ea typeface="宋体" pitchFamily="2" charset="-122"/>
            </a:endParaRPr>
          </a:p>
        </p:txBody>
      </p:sp>
      <p:grpSp>
        <p:nvGrpSpPr>
          <p:cNvPr id="85" name="组合 84"/>
          <p:cNvGrpSpPr/>
          <p:nvPr/>
        </p:nvGrpSpPr>
        <p:grpSpPr>
          <a:xfrm>
            <a:off x="685800" y="457200"/>
            <a:ext cx="6172200" cy="519112"/>
            <a:chOff x="432" y="288"/>
            <a:chExt cx="3888" cy="327"/>
          </a:xfrm>
        </p:grpSpPr>
        <p:sp>
          <p:nvSpPr>
            <p:cNvPr id="1048644" name="TextBox 1048643"/>
            <p:cNvSpPr txBox="1"/>
            <p:nvPr/>
          </p:nvSpPr>
          <p:spPr>
            <a:xfrm>
              <a:off x="432" y="288"/>
              <a:ext cx="3888" cy="327"/>
            </a:xfrm>
            <a:prstGeom prst="rect">
              <a:avLst/>
            </a:prstGeom>
            <a:noFill/>
            <a:ln>
              <a:noFill/>
            </a:ln>
          </p:spPr>
          <p:txBody>
            <a:bodyPr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Arial" pitchFamily="34" charset="0"/>
                  <a:ea typeface="楷体_GB2312" pitchFamily="49" charset="-122"/>
                  <a:sym typeface="Arial" pitchFamily="34" charset="0"/>
                </a:defRPr>
              </a:lvl5pPr>
            </a:lstStyle>
            <a:p>
              <a:pPr lvl="0" eaLnBrk="1" latinLnBrk="1" hangingPunct="1"/>
              <a:r>
                <a:rPr lang="en-US" altLang="zh-CN" sz="2800" dirty="0">
                  <a:latin typeface="楷体_GB2312" pitchFamily="49" charset="-122"/>
                </a:rPr>
                <a:t>§14.1 </a:t>
              </a:r>
              <a:r>
                <a:rPr lang="zh-CN" altLang="en-US" sz="2800" dirty="0">
                  <a:latin typeface="楷体_GB2312" pitchFamily="49" charset="-122"/>
                </a:rPr>
                <a:t>惯性力</a:t>
              </a:r>
              <a:r>
                <a:rPr lang="zh-CN" altLang="en-US" sz="2800" dirty="0"/>
                <a:t>   质点</a:t>
              </a:r>
              <a:r>
                <a:rPr lang="zh-CN" altLang="en-US" sz="2800" dirty="0" smtClean="0"/>
                <a:t>的达朗贝尔原理</a:t>
              </a:r>
              <a:r>
                <a:rPr lang="zh-CN" altLang="zh-CN" sz="2800" dirty="0" smtClean="0">
                  <a:ea typeface="宋体" pitchFamily="2" charset="-122"/>
                </a:rPr>
                <a:t> </a:t>
              </a:r>
              <a:endParaRPr lang="zh-CN" altLang="zh-CN" sz="2800" dirty="0">
                <a:ea typeface="宋体" pitchFamily="2" charset="-122"/>
              </a:endParaRPr>
            </a:p>
          </p:txBody>
        </p:sp>
        <p:pic>
          <p:nvPicPr>
            <p:cNvPr id="2097173" name="图片 2097172"/>
            <p:cNvPicPr>
              <a:picLocks/>
            </p:cNvPicPr>
            <p:nvPr/>
          </p:nvPicPr>
          <p:blipFill>
            <a:blip r:embed="rId2"/>
            <a:srcRect/>
            <a:stretch>
              <a:fillRect/>
            </a:stretch>
          </p:blipFill>
          <p:spPr>
            <a:xfrm>
              <a:off x="1968" y="366"/>
              <a:ext cx="158" cy="210"/>
            </a:xfrm>
            <a:prstGeom prst="rect">
              <a:avLst/>
            </a:prstGeom>
            <a:noFill/>
            <a:ln>
              <a:noFill/>
            </a:ln>
          </p:spPr>
        </p:pic>
      </p:grpSp>
    </p:spTree>
  </p:cSld>
  <p:clrMapOvr>
    <a:masterClrMapping/>
  </p:clrMapOvr>
  <p:transition>
    <p:cut/>
  </p:transition>
  <p:timing>
    <p:tnLst>
      <p:par>
        <p:cTn id="1" dur="indefinite" restart="never" nodeType="tmRoot"/>
      </p:par>
    </p:tnLst>
  </p:timing>
</p:sld>
</file>

<file path=ppt/theme/theme1.xml><?xml version="1.0" encoding="utf-8"?>
<a:theme xmlns:a="http://schemas.openxmlformats.org/drawingml/2006/main" name="Office 主题">
  <a:themeElements>
    <a:clrScheme name="Default Color Scheme">
      <a:dk1>
        <a:srgbClr val="000000"/>
      </a:dk1>
      <a:lt1>
        <a:srgbClr val="FFFFFF"/>
      </a:lt1>
      <a:dk2>
        <a:srgbClr val="808080"/>
      </a:dk2>
      <a:lt2>
        <a:srgbClr val="000000"/>
      </a:lt2>
      <a:accent1>
        <a:srgbClr val="BBE0E3"/>
      </a:accent1>
      <a:accent2>
        <a:srgbClr val="333399"/>
      </a:accent2>
      <a:accent3>
        <a:srgbClr val="FFFFFF"/>
      </a:accent3>
      <a:accent4>
        <a:srgbClr val="000000"/>
      </a:accent4>
      <a:accent5>
        <a:srgbClr val="000000"/>
      </a:accent5>
      <a:accent6>
        <a:srgbClr val="000000"/>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808080"/>
        </a:dk2>
        <a:lt2>
          <a:srgbClr val="000000"/>
        </a:lt2>
        <a:accent1>
          <a:srgbClr val="BBE0E3"/>
        </a:accent1>
        <a:accent2>
          <a:srgbClr val="333399"/>
        </a:accent2>
        <a:accent3>
          <a:srgbClr val="FFFFFF"/>
        </a:accent3>
        <a:accent4>
          <a:srgbClr val="000000"/>
        </a:accent4>
        <a:accent5>
          <a:srgbClr val="000000"/>
        </a:accent5>
        <a:accent6>
          <a:srgbClr val="000000"/>
        </a:accent6>
        <a:hlink>
          <a:srgbClr val="009999"/>
        </a:hlink>
        <a:folHlink>
          <a:srgbClr val="99CC00"/>
        </a:folHlink>
      </a:clrScheme>
    </a:extraClrScheme>
    <a:extraClrScheme>
      <a:clrScheme name="Default Color Scheme 2">
        <a:dk1>
          <a:srgbClr val="000000"/>
        </a:dk1>
        <a:lt1>
          <a:srgbClr val="FFFFFF"/>
        </a:lt1>
        <a:dk2>
          <a:srgbClr val="969696"/>
        </a:dk2>
        <a:lt2>
          <a:srgbClr val="000000"/>
        </a:lt2>
        <a:accent1>
          <a:srgbClr val="FBDF53"/>
        </a:accent1>
        <a:accent2>
          <a:srgbClr val="FF9966"/>
        </a:accent2>
        <a:accent3>
          <a:srgbClr val="FFFFFF"/>
        </a:accent3>
        <a:accent4>
          <a:srgbClr val="000000"/>
        </a:accent4>
        <a:accent5>
          <a:srgbClr val="000000"/>
        </a:accent5>
        <a:accent6>
          <a:srgbClr val="000000"/>
        </a:accent6>
        <a:hlink>
          <a:srgbClr val="CC3300"/>
        </a:hlink>
        <a:folHlink>
          <a:srgbClr val="996600"/>
        </a:folHlink>
      </a:clrScheme>
    </a:extraClrScheme>
    <a:extraClrScheme>
      <a:clrScheme name="Default Color Scheme 3">
        <a:dk1>
          <a:srgbClr val="000000"/>
        </a:dk1>
        <a:lt1>
          <a:srgbClr val="FFFFFF"/>
        </a:lt1>
        <a:dk2>
          <a:srgbClr val="808080"/>
        </a:dk2>
        <a:lt2>
          <a:srgbClr val="000000"/>
        </a:lt2>
        <a:accent1>
          <a:srgbClr val="99CCFF"/>
        </a:accent1>
        <a:accent2>
          <a:srgbClr val="CCCCFF"/>
        </a:accent2>
        <a:accent3>
          <a:srgbClr val="FFFFFF"/>
        </a:accent3>
        <a:accent4>
          <a:srgbClr val="000000"/>
        </a:accent4>
        <a:accent5>
          <a:srgbClr val="000000"/>
        </a:accent5>
        <a:accent6>
          <a:srgbClr val="000000"/>
        </a:accent6>
        <a:hlink>
          <a:srgbClr val="3333CC"/>
        </a:hlink>
        <a:folHlink>
          <a:srgbClr val="AF67FF"/>
        </a:folHlink>
      </a:clrScheme>
    </a:extraClrScheme>
    <a:extraClrScheme>
      <a:clrScheme name="Default Color Scheme 4">
        <a:dk1>
          <a:srgbClr val="000000"/>
        </a:dk1>
        <a:lt1>
          <a:srgbClr val="DEF6F1"/>
        </a:lt1>
        <a:dk2>
          <a:srgbClr val="969696"/>
        </a:dk2>
        <a:lt2>
          <a:srgbClr val="000000"/>
        </a:lt2>
        <a:accent1>
          <a:srgbClr val="FFFFFF"/>
        </a:accent1>
        <a:accent2>
          <a:srgbClr val="8DC6FF"/>
        </a:accent2>
        <a:accent3>
          <a:srgbClr val="DEF6F1"/>
        </a:accent3>
        <a:accent4>
          <a:srgbClr val="000000"/>
        </a:accent4>
        <a:accent5>
          <a:srgbClr val="000000"/>
        </a:accent5>
        <a:accent6>
          <a:srgbClr val="000000"/>
        </a:accent6>
        <a:hlink>
          <a:srgbClr val="0066CC"/>
        </a:hlink>
        <a:folHlink>
          <a:srgbClr val="00A800"/>
        </a:folHlink>
      </a:clrScheme>
    </a:extraClrScheme>
    <a:extraClrScheme>
      <a:clrScheme name="Default Color Scheme 5">
        <a:dk1>
          <a:srgbClr val="000000"/>
        </a:dk1>
        <a:lt1>
          <a:srgbClr val="FFFFD9"/>
        </a:lt1>
        <a:dk2>
          <a:srgbClr val="777777"/>
        </a:dk2>
        <a:lt2>
          <a:srgbClr val="000000"/>
        </a:lt2>
        <a:accent1>
          <a:srgbClr val="FFFFF7"/>
        </a:accent1>
        <a:accent2>
          <a:srgbClr val="33CCCC"/>
        </a:accent2>
        <a:accent3>
          <a:srgbClr val="FFFFD9"/>
        </a:accent3>
        <a:accent4>
          <a:srgbClr val="000000"/>
        </a:accent4>
        <a:accent5>
          <a:srgbClr val="000000"/>
        </a:accent5>
        <a:accent6>
          <a:srgbClr val="000000"/>
        </a:accent6>
        <a:hlink>
          <a:srgbClr val="FF5050"/>
        </a:hlink>
        <a:folHlink>
          <a:srgbClr val="FF9900"/>
        </a:folHlink>
      </a:clrScheme>
    </a:extraClrScheme>
    <a:extraClrScheme>
      <a:clrScheme name="Default Color Scheme 6">
        <a:dk1>
          <a:srgbClr val="FFFFFF"/>
        </a:dk1>
        <a:lt1>
          <a:srgbClr val="008080"/>
        </a:lt1>
        <a:dk2>
          <a:srgbClr val="005A58"/>
        </a:dk2>
        <a:lt2>
          <a:srgbClr val="FFFF99"/>
        </a:lt2>
        <a:accent1>
          <a:srgbClr val="006462"/>
        </a:accent1>
        <a:accent2>
          <a:srgbClr val="6D6FC7"/>
        </a:accent2>
        <a:accent3>
          <a:srgbClr val="008080"/>
        </a:accent3>
        <a:accent4>
          <a:srgbClr val="FFFFFF"/>
        </a:accent4>
        <a:accent5>
          <a:srgbClr val="000000"/>
        </a:accent5>
        <a:accent6>
          <a:srgbClr val="000000"/>
        </a:accent6>
        <a:hlink>
          <a:srgbClr val="00FFFF"/>
        </a:hlink>
        <a:folHlink>
          <a:srgbClr val="00FF00"/>
        </a:folHlink>
      </a:clrScheme>
    </a:extraClrScheme>
    <a:extraClrScheme>
      <a:clrScheme name="Default Color Scheme 7">
        <a:dk1>
          <a:srgbClr val="FFFFFF"/>
        </a:dk1>
        <a:lt1>
          <a:srgbClr val="800000"/>
        </a:lt1>
        <a:dk2>
          <a:srgbClr val="5C1F00"/>
        </a:dk2>
        <a:lt2>
          <a:srgbClr val="DFD293"/>
        </a:lt2>
        <a:accent1>
          <a:srgbClr val="CC3300"/>
        </a:accent1>
        <a:accent2>
          <a:srgbClr val="BE7960"/>
        </a:accent2>
        <a:accent3>
          <a:srgbClr val="800000"/>
        </a:accent3>
        <a:accent4>
          <a:srgbClr val="FFFFFF"/>
        </a:accent4>
        <a:accent5>
          <a:srgbClr val="000000"/>
        </a:accent5>
        <a:accent6>
          <a:srgbClr val="000000"/>
        </a:accent6>
        <a:hlink>
          <a:srgbClr val="FFFF99"/>
        </a:hlink>
        <a:folHlink>
          <a:srgbClr val="D3A219"/>
        </a:folHlink>
      </a:clrScheme>
    </a:extraClrScheme>
    <a:extraClrScheme>
      <a:clrScheme name="Default Color Scheme 8">
        <a:dk1>
          <a:srgbClr val="FFFFFF"/>
        </a:dk1>
        <a:lt1>
          <a:srgbClr val="000099"/>
        </a:lt1>
        <a:dk2>
          <a:srgbClr val="003366"/>
        </a:dk2>
        <a:lt2>
          <a:srgbClr val="CCFFFF"/>
        </a:lt2>
        <a:accent1>
          <a:srgbClr val="3366CC"/>
        </a:accent1>
        <a:accent2>
          <a:srgbClr val="00B000"/>
        </a:accent2>
        <a:accent3>
          <a:srgbClr val="000099"/>
        </a:accent3>
        <a:accent4>
          <a:srgbClr val="FFFFFF"/>
        </a:accent4>
        <a:accent5>
          <a:srgbClr val="000000"/>
        </a:accent5>
        <a:accent6>
          <a:srgbClr val="000000"/>
        </a:accent6>
        <a:hlink>
          <a:srgbClr val="66CCFF"/>
        </a:hlink>
        <a:folHlink>
          <a:srgbClr val="FFE701"/>
        </a:folHlink>
      </a:clrScheme>
    </a:extraClrScheme>
    <a:extraClrScheme>
      <a:clrScheme name="Default Color Scheme 9">
        <a:dk1>
          <a:srgbClr val="FFFFFF"/>
        </a:dk1>
        <a:lt1>
          <a:srgbClr val="000000"/>
        </a:lt1>
        <a:dk2>
          <a:srgbClr val="336699"/>
        </a:dk2>
        <a:lt2>
          <a:srgbClr val="E3EBF1"/>
        </a:lt2>
        <a:accent1>
          <a:srgbClr val="003399"/>
        </a:accent1>
        <a:accent2>
          <a:srgbClr val="468A4B"/>
        </a:accent2>
        <a:accent3>
          <a:srgbClr val="000000"/>
        </a:accent3>
        <a:accent4>
          <a:srgbClr val="FFFFFF"/>
        </a:accent4>
        <a:accent5>
          <a:srgbClr val="000000"/>
        </a:accent5>
        <a:accent6>
          <a:srgbClr val="000000"/>
        </a:accent6>
        <a:hlink>
          <a:srgbClr val="66CCFF"/>
        </a:hlink>
        <a:folHlink>
          <a:srgbClr val="F0E500"/>
        </a:folHlink>
      </a:clrScheme>
    </a:extraClrScheme>
    <a:extraClrScheme>
      <a:clrScheme name="Default Color Scheme 10">
        <a:dk1>
          <a:srgbClr val="FFFFFF"/>
        </a:dk1>
        <a:lt1>
          <a:srgbClr val="686B5D"/>
        </a:lt1>
        <a:dk2>
          <a:srgbClr val="777777"/>
        </a:dk2>
        <a:lt2>
          <a:srgbClr val="D1D1CB"/>
        </a:lt2>
        <a:accent1>
          <a:srgbClr val="909082"/>
        </a:accent1>
        <a:accent2>
          <a:srgbClr val="809EA8"/>
        </a:accent2>
        <a:accent3>
          <a:srgbClr val="686B5D"/>
        </a:accent3>
        <a:accent4>
          <a:srgbClr val="FFFFFF"/>
        </a:accent4>
        <a:accent5>
          <a:srgbClr val="000000"/>
        </a:accent5>
        <a:accent6>
          <a:srgbClr val="000000"/>
        </a:accent6>
        <a:hlink>
          <a:srgbClr val="FFCC66"/>
        </a:hlink>
        <a:folHlink>
          <a:srgbClr val="E9DCB9"/>
        </a:folHlink>
      </a:clrScheme>
    </a:extraClrScheme>
    <a:extraClrScheme>
      <a:clrScheme name="Default Color Scheme 11">
        <a:dk1>
          <a:srgbClr val="FFFFFF"/>
        </a:dk1>
        <a:lt1>
          <a:srgbClr val="666699"/>
        </a:lt1>
        <a:dk2>
          <a:srgbClr val="3E3E5C"/>
        </a:dk2>
        <a:lt2>
          <a:srgbClr val="FFFFFF"/>
        </a:lt2>
        <a:accent1>
          <a:srgbClr val="60597B"/>
        </a:accent1>
        <a:accent2>
          <a:srgbClr val="6666FF"/>
        </a:accent2>
        <a:accent3>
          <a:srgbClr val="666699"/>
        </a:accent3>
        <a:accent4>
          <a:srgbClr val="FFFFFF"/>
        </a:accent4>
        <a:accent5>
          <a:srgbClr val="000000"/>
        </a:accent5>
        <a:accent6>
          <a:srgbClr val="000000"/>
        </a:accent6>
        <a:hlink>
          <a:srgbClr val="99CCFF"/>
        </a:hlink>
        <a:folHlink>
          <a:srgbClr val="FFFF99"/>
        </a:folHlink>
      </a:clrScheme>
    </a:extraClrScheme>
    <a:extraClrScheme>
      <a:clrScheme name="Default Color Scheme 12">
        <a:dk1>
          <a:srgbClr val="FFFFFF"/>
        </a:dk1>
        <a:lt1>
          <a:srgbClr val="523E26"/>
        </a:lt1>
        <a:dk2>
          <a:srgbClr val="2D2015"/>
        </a:dk2>
        <a:lt2>
          <a:srgbClr val="DFC08D"/>
        </a:lt2>
        <a:accent1>
          <a:srgbClr val="8C7B70"/>
        </a:accent1>
        <a:accent2>
          <a:srgbClr val="8F5F2F"/>
        </a:accent2>
        <a:accent3>
          <a:srgbClr val="523E26"/>
        </a:accent3>
        <a:accent4>
          <a:srgbClr val="FFFFFF"/>
        </a:accent4>
        <a:accent5>
          <a:srgbClr val="000000"/>
        </a:accent5>
        <a:accent6>
          <a:srgbClr val="000000"/>
        </a:accent6>
        <a:hlink>
          <a:srgbClr val="CCB400"/>
        </a:hlink>
        <a:folHlink>
          <a:srgbClr val="8C9EA0"/>
        </a:folHlink>
      </a:clrScheme>
    </a:extraClrScheme>
  </a:extraClrSchemeLst>
</a:theme>
</file>

<file path=ppt/theme/theme2.xml><?xml version="1.0" encoding="utf-8"?>
<a:theme xmlns:a="http://schemas.openxmlformats.org/drawingml/2006/main" name="Business Contrast 16x9">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网格">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1_Business Contrast 16x9">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网格">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i="1" dirty="0" smtClean="0">
            <a:latin typeface="Times New Roman" pitchFamily="18" charset="0"/>
            <a:cs typeface="Times New Roman" pitchFamily="18" charset="0"/>
          </a:defRPr>
        </a:defPPr>
      </a:lstStyle>
    </a:txDef>
  </a:objectDefaults>
  <a:extraClrSchemeLst/>
</a:theme>
</file>

<file path=ppt/theme/theme5.xml><?xml version="1.0" encoding="utf-8"?>
<a:theme xmlns:a="http://schemas.openxmlformats.org/drawingml/2006/main" name="2_Business Contrast 16x9">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网格">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950</TotalTime>
  <Words>3758</Words>
  <Application>Microsoft Office PowerPoint</Application>
  <PresentationFormat>全屏显示(4:3)</PresentationFormat>
  <Paragraphs>597</Paragraphs>
  <Slides>75</Slides>
  <Notes>5</Notes>
  <HiddenSlides>0</HiddenSlides>
  <MMClips>3</MMClips>
  <ScaleCrop>false</ScaleCrop>
  <HeadingPairs>
    <vt:vector size="6" baseType="variant">
      <vt:variant>
        <vt:lpstr>主题</vt:lpstr>
      </vt:variant>
      <vt:variant>
        <vt:i4>5</vt:i4>
      </vt:variant>
      <vt:variant>
        <vt:lpstr>嵌入 OLE 服务器</vt:lpstr>
      </vt:variant>
      <vt:variant>
        <vt:i4>1</vt:i4>
      </vt:variant>
      <vt:variant>
        <vt:lpstr>幻灯片标题</vt:lpstr>
      </vt:variant>
      <vt:variant>
        <vt:i4>75</vt:i4>
      </vt:variant>
    </vt:vector>
  </HeadingPairs>
  <TitlesOfParts>
    <vt:vector size="81" baseType="lpstr">
      <vt:lpstr>Office 主题</vt:lpstr>
      <vt:lpstr>Business Contrast 16x9</vt:lpstr>
      <vt:lpstr>1_Business Contrast 16x9</vt:lpstr>
      <vt:lpstr>Office 主题​​</vt:lpstr>
      <vt:lpstr>2_Business Contrast 16x9</vt:lpstr>
      <vt:lpstr>公式</vt:lpstr>
      <vt:lpstr>PowerPoint 演示文稿</vt:lpstr>
      <vt:lpstr>PowerPoint 演示文稿</vt:lpstr>
      <vt:lpstr>PowerPoint 演示文稿</vt:lpstr>
      <vt:lpstr>PowerPoint 演示文稿</vt:lpstr>
      <vt:lpstr>§14.1 惯性力 • 质点的达朗贝尔原理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§14.2 质点系的达朗贝尔原理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§14.3 刚体惯性力系的简化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绕定轴转动刚体的 轴承动约束力</vt:lpstr>
      <vt:lpstr>内容提要</vt:lpstr>
      <vt:lpstr>1.  轴承约束力、动约束力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静平衡与动平衡</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cp:lastModifiedBy>
  <cp:revision>50</cp:revision>
  <dcterms:created xsi:type="dcterms:W3CDTF">1969-12-31T16:00:00Z</dcterms:created>
  <dcterms:modified xsi:type="dcterms:W3CDTF">2018-11-20T08:50:49Z</dcterms:modified>
</cp:coreProperties>
</file>